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99.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9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9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9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283" r:id="rId3"/>
    <p:sldId id="260" r:id="rId4"/>
    <p:sldId id="299" r:id="rId5"/>
    <p:sldId id="296" r:id="rId6"/>
    <p:sldId id="297" r:id="rId7"/>
    <p:sldId id="298" r:id="rId8"/>
    <p:sldId id="295" r:id="rId9"/>
    <p:sldId id="304" r:id="rId10"/>
    <p:sldId id="305" r:id="rId11"/>
    <p:sldId id="306" r:id="rId12"/>
    <p:sldId id="307" r:id="rId13"/>
    <p:sldId id="308" r:id="rId14"/>
    <p:sldId id="309" r:id="rId15"/>
    <p:sldId id="310" r:id="rId16"/>
    <p:sldId id="311" r:id="rId17"/>
    <p:sldId id="312" r:id="rId18"/>
    <p:sldId id="313" r:id="rId19"/>
    <p:sldId id="314" r:id="rId20"/>
    <p:sldId id="315" r:id="rId21"/>
    <p:sldId id="316" r:id="rId22"/>
    <p:sldId id="317" r:id="rId23"/>
    <p:sldId id="318" r:id="rId24"/>
    <p:sldId id="319" r:id="rId25"/>
    <p:sldId id="320" r:id="rId26"/>
    <p:sldId id="321" r:id="rId27"/>
    <p:sldId id="322" r:id="rId28"/>
    <p:sldId id="323" r:id="rId29"/>
    <p:sldId id="376" r:id="rId30"/>
    <p:sldId id="377" r:id="rId31"/>
    <p:sldId id="378" r:id="rId32"/>
    <p:sldId id="379" r:id="rId33"/>
    <p:sldId id="380" r:id="rId34"/>
    <p:sldId id="381" r:id="rId35"/>
    <p:sldId id="382" r:id="rId36"/>
    <p:sldId id="383" r:id="rId37"/>
    <p:sldId id="384" r:id="rId38"/>
    <p:sldId id="385" r:id="rId39"/>
    <p:sldId id="386" r:id="rId40"/>
    <p:sldId id="387" r:id="rId41"/>
    <p:sldId id="388" r:id="rId42"/>
    <p:sldId id="389" r:id="rId43"/>
    <p:sldId id="390" r:id="rId44"/>
    <p:sldId id="300" r:id="rId45"/>
    <p:sldId id="301" r:id="rId46"/>
    <p:sldId id="302" r:id="rId47"/>
    <p:sldId id="303" r:id="rId48"/>
    <p:sldId id="332" r:id="rId49"/>
    <p:sldId id="333" r:id="rId50"/>
    <p:sldId id="334" r:id="rId51"/>
    <p:sldId id="335" r:id="rId52"/>
    <p:sldId id="336" r:id="rId53"/>
    <p:sldId id="337" r:id="rId54"/>
    <p:sldId id="338" r:id="rId55"/>
    <p:sldId id="339" r:id="rId56"/>
    <p:sldId id="340" r:id="rId57"/>
    <p:sldId id="341" r:id="rId58"/>
    <p:sldId id="342" r:id="rId59"/>
    <p:sldId id="343" r:id="rId60"/>
    <p:sldId id="344" r:id="rId61"/>
    <p:sldId id="345" r:id="rId62"/>
    <p:sldId id="346" r:id="rId63"/>
    <p:sldId id="347" r:id="rId64"/>
    <p:sldId id="348" r:id="rId65"/>
    <p:sldId id="349" r:id="rId66"/>
    <p:sldId id="350" r:id="rId67"/>
    <p:sldId id="351" r:id="rId68"/>
    <p:sldId id="352" r:id="rId69"/>
    <p:sldId id="353" r:id="rId70"/>
    <p:sldId id="354" r:id="rId71"/>
    <p:sldId id="355" r:id="rId72"/>
    <p:sldId id="356" r:id="rId73"/>
    <p:sldId id="357" r:id="rId74"/>
    <p:sldId id="358" r:id="rId75"/>
    <p:sldId id="359" r:id="rId76"/>
    <p:sldId id="360" r:id="rId77"/>
    <p:sldId id="361" r:id="rId78"/>
    <p:sldId id="362" r:id="rId79"/>
    <p:sldId id="363" r:id="rId80"/>
    <p:sldId id="364" r:id="rId81"/>
    <p:sldId id="365" r:id="rId82"/>
    <p:sldId id="366" r:id="rId83"/>
    <p:sldId id="367" r:id="rId84"/>
    <p:sldId id="368" r:id="rId85"/>
    <p:sldId id="369" r:id="rId86"/>
    <p:sldId id="370" r:id="rId87"/>
    <p:sldId id="371" r:id="rId88"/>
    <p:sldId id="372" r:id="rId89"/>
    <p:sldId id="373" r:id="rId90"/>
    <p:sldId id="374" r:id="rId91"/>
    <p:sldId id="375" r:id="rId92"/>
    <p:sldId id="324" r:id="rId93"/>
    <p:sldId id="325" r:id="rId94"/>
    <p:sldId id="326" r:id="rId95"/>
    <p:sldId id="327" r:id="rId96"/>
    <p:sldId id="328" r:id="rId97"/>
    <p:sldId id="329" r:id="rId98"/>
    <p:sldId id="330" r:id="rId99"/>
    <p:sldId id="331" r:id="rId100"/>
    <p:sldId id="294" r:id="rId10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FB9D7"/>
    <a:srgbClr val="808080"/>
    <a:srgbClr val="969696"/>
    <a:srgbClr val="FF7F00"/>
    <a:srgbClr val="000000"/>
    <a:srgbClr val="333333"/>
    <a:srgbClr val="EC2C06"/>
    <a:srgbClr val="008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327" autoAdjust="0"/>
    <p:restoredTop sz="90829" autoAdjust="0"/>
  </p:normalViewPr>
  <p:slideViewPr>
    <p:cSldViewPr>
      <p:cViewPr>
        <p:scale>
          <a:sx n="70" d="100"/>
          <a:sy n="70" d="100"/>
        </p:scale>
        <p:origin x="-1356" y="-1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0" d="100"/>
          <a:sy n="60" d="100"/>
        </p:scale>
        <p:origin x="-2490"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054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EF98C03A-F6AB-4B0A-BFB0-CD0BF410705D}"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tortoisesvn.tigris.org/files/documents/406/20668/RegExpTest.exe"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svn.collab.net/repos/tortoisesvn/trunk/src/TortoiseSVNSetup/autolist.tx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code.google.com/p/support/issues/detail?id=1349" TargetMode="External"/><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eaLnBrk="1" hangingPunct="1">
              <a:defRPr/>
            </a:pPr>
            <a:endParaRPr lang="en-US" dirty="0"/>
          </a:p>
        </p:txBody>
      </p:sp>
      <p:sp>
        <p:nvSpPr>
          <p:cNvPr id="106500" name="Slide Number Placeholder 3"/>
          <p:cNvSpPr>
            <a:spLocks noGrp="1"/>
          </p:cNvSpPr>
          <p:nvPr>
            <p:ph type="sldNum" sz="quarter" idx="5"/>
          </p:nvPr>
        </p:nvSpPr>
        <p:spPr>
          <a:noFill/>
        </p:spPr>
        <p:txBody>
          <a:bodyPr/>
          <a:lstStyle/>
          <a:p>
            <a:fld id="{3819850F-9AD5-422F-9DC2-E3B899D5C3DF}" type="slidenum">
              <a:rPr lang="en-US" smtClean="0"/>
              <a:pPr/>
              <a:t>3</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p:spPr>
        <p:txBody>
          <a:bodyPr/>
          <a:lstStyle/>
          <a:p>
            <a:r>
              <a:rPr lang="en-US" smtClean="0"/>
              <a:t>Lưu ý nhỏ trong google hosting: password mà nó cung cấp là khác nhau cho từng member trong group</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Rot="1" noChangeAspect="1" noChangeArrowheads="1" noTextEdit="1"/>
          </p:cNvSpPr>
          <p:nvPr>
            <p:ph type="sldImg"/>
          </p:nvPr>
        </p:nvSpPr>
        <p:spPr>
          <a:ln/>
        </p:spPr>
      </p:sp>
      <p:sp>
        <p:nvSpPr>
          <p:cNvPr id="108547" name="Rectangle 3"/>
          <p:cNvSpPr>
            <a:spLocks noGrp="1" noChangeArrowheads="1"/>
          </p:cNvSpPr>
          <p:nvPr>
            <p:ph type="body" idx="1"/>
          </p:nvPr>
        </p:nvSpPr>
        <p:spPr>
          <a:noFill/>
          <a:ln/>
        </p:spPr>
        <p:txBody>
          <a:bodyPr/>
          <a:lstStyle/>
          <a:p>
            <a:r>
              <a:rPr lang="en-US" smtClean="0"/>
              <a:t>Lưu revision theo hình thức reverse delta, trong thư mục revs của thùng chứa</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r>
              <a:rPr lang="en-US" smtClean="0"/>
              <a:t>Ta có thể format cho text trên log message: đậm, nghiêng, gạch dưới</a:t>
            </a:r>
          </a:p>
          <a:p>
            <a:r>
              <a:rPr lang="en-US" smtClean="0"/>
              <a:t>Log message có cơ chế autolist, nó có thể auto list cho các tên file mà chúng ta để trong thư mục. Ta cũng có thể dùng regular expression để làm cho mình 1 autolist liệt kê các hàm cần thiết trong các file mà ta định up lên. Đưởng dẫn của file autolist này nằm ở : %APPDATA%\TortoiseSVN\autolist.txt, nhưng thề là nó ko có sẵn khi cài đâu </a:t>
            </a:r>
            <a:r>
              <a:rPr lang="en-US" smtClean="0">
                <a:sym typeface="Wingdings" pitchFamily="2" charset="2"/>
              </a:rPr>
              <a:t>, phải tự viết lấy, dùng khả năng “thiên tai” của mình để viết biểu thức regex cho file source code mà mình yêu dấu</a:t>
            </a:r>
            <a:endParaRPr lang="en-US" smtClean="0"/>
          </a:p>
          <a:p>
            <a:endParaRPr lang="en-US" smtClean="0"/>
          </a:p>
          <a:p>
            <a:r>
              <a:rPr lang="en-US" smtClean="0"/>
              <a:t>To help you with this task, there's a little tool to test your regex strings on files located here: </a:t>
            </a:r>
            <a:br>
              <a:rPr lang="en-US" smtClean="0"/>
            </a:br>
            <a:r>
              <a:rPr lang="en-US" smtClean="0">
                <a:hlinkClick r:id="rId3"/>
              </a:rPr>
              <a:t>http://tortoisesvn.tigris.org/files/documents/406/20668/RegExpTest.exe</a:t>
            </a:r>
            <a:r>
              <a:rPr lang="en-US" smtClean="0"/>
              <a:t> </a:t>
            </a:r>
            <a:br>
              <a:rPr lang="en-US" smtClean="0"/>
            </a:br>
            <a:r>
              <a:rPr lang="en-US" smtClean="0"/>
              <a:t>Just enter your regex string and drag the files you want to test it with over the dialog. The parsed strings will be listed at the bottom of the dialog. </a:t>
            </a:r>
          </a:p>
          <a:p>
            <a:r>
              <a:rPr lang="en-US" smtClean="0"/>
              <a:t>The autolist.txt file which TSVN uses to find out which regex to apply to which filetype is located in the TSVN installation /bin folder. And of course in our sourcetree: </a:t>
            </a:r>
            <a:br>
              <a:rPr lang="en-US" smtClean="0"/>
            </a:br>
            <a:r>
              <a:rPr lang="en-US" smtClean="0">
                <a:hlinkClick r:id="rId4"/>
              </a:rPr>
              <a:t>https://svn.collab.net/repos/tortoisesvn/trunk/src/TortoiseSVNSetup/autolist.txt</a:t>
            </a:r>
            <a:r>
              <a:rPr lang="en-US" smtClean="0"/>
              <a:t> </a:t>
            </a:r>
          </a:p>
          <a:p>
            <a:endParaRPr lang="en-US" smtClean="0"/>
          </a:p>
          <a:p>
            <a:r>
              <a:rPr lang="en-US" smtClean="0"/>
              <a:t>The progress dialog uses colour coding to highlight different commit actions</a:t>
            </a:r>
          </a:p>
          <a:p>
            <a:r>
              <a:rPr lang="en-US" smtClean="0"/>
              <a:t>Blue: Committing a modification.</a:t>
            </a:r>
          </a:p>
          <a:p>
            <a:r>
              <a:rPr lang="en-US" smtClean="0"/>
              <a:t>Purple: Committing a new addition.</a:t>
            </a:r>
          </a:p>
          <a:p>
            <a:r>
              <a:rPr lang="en-US" smtClean="0"/>
              <a:t>Dark red: Committing a deletion or a replacement.</a:t>
            </a:r>
          </a:p>
          <a:p>
            <a:r>
              <a:rPr lang="en-US" smtClean="0"/>
              <a:t>Black: All other items.</a:t>
            </a:r>
          </a:p>
          <a:p>
            <a:endParaRPr lang="en-US" smtClean="0"/>
          </a:p>
          <a:p>
            <a:r>
              <a:rPr lang="en-US" smtClean="0"/>
              <a:t>Các màu trong quá trình send info commit lên server:</a:t>
            </a:r>
          </a:p>
          <a:p>
            <a:r>
              <a:rPr lang="en-US" smtClean="0"/>
              <a:t>Purple: New item added to your WC.</a:t>
            </a:r>
          </a:p>
          <a:p>
            <a:r>
              <a:rPr lang="en-US" smtClean="0"/>
              <a:t>Dark red: Redundant item deleted from your WC, or missing item replaced in your WC.</a:t>
            </a:r>
          </a:p>
          <a:p>
            <a:r>
              <a:rPr lang="en-US" smtClean="0"/>
              <a:t>Green: Changes from repository successfully merged with your local changes.</a:t>
            </a:r>
          </a:p>
          <a:p>
            <a:r>
              <a:rPr lang="en-US" smtClean="0"/>
              <a:t>Bright red: Changes from repository merged with local changes, resulting in conflicts which you need to resolve.</a:t>
            </a:r>
          </a:p>
          <a:p>
            <a:r>
              <a:rPr lang="en-US" smtClean="0"/>
              <a:t>Black: Unchanged item in your WC updated with newer version from the repository.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Rot="1" noChangeAspect="1" noChangeArrowheads="1" noTextEdit="1"/>
          </p:cNvSpPr>
          <p:nvPr>
            <p:ph type="sldImg"/>
          </p:nvPr>
        </p:nvSpPr>
        <p:spPr>
          <a:ln/>
        </p:spPr>
      </p:sp>
      <p:sp>
        <p:nvSpPr>
          <p:cNvPr id="110595" name="Rectangle 3"/>
          <p:cNvSpPr>
            <a:spLocks noGrp="1" noChangeArrowheads="1"/>
          </p:cNvSpPr>
          <p:nvPr>
            <p:ph type="body" idx="1"/>
          </p:nvPr>
        </p:nvSpPr>
        <p:spPr>
          <a:noFill/>
          <a:ln/>
        </p:spPr>
        <p:txBody>
          <a:bodyPr/>
          <a:lstStyle/>
          <a:p>
            <a:r>
              <a:rPr lang="en-US" smtClean="0"/>
              <a:t>Đôi khi có vài file/thư mục mà chúng ta không muốn chúng tự động được check để commit mà phải check = tay (chẳng han như thư mục bin), chúng ta có thể dùng change-list được tạo sẵn là ignore-on-commit. Các file khi add vào đây thì sẽ ko tự check mà ta phải check tay, nhưng nó vẫn commit được.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r>
              <a:rPr lang="en-US" smtClean="0"/>
              <a:t>Chức năng này chỉ xài được khi 1 file nào đó bị thay đổi và chưa cập nhật thay đổi đó lên server.</a:t>
            </a:r>
          </a:p>
          <a:p>
            <a:r>
              <a:rPr lang="en-US" smtClean="0"/>
              <a:t>Nhiệm vụ của nó là quay file về trạng thái unchange &amp; current của file/thư mục.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Rot="1" noChangeAspect="1" noChangeArrowheads="1" noTextEdit="1"/>
          </p:cNvSpPr>
          <p:nvPr>
            <p:ph type="sldImg"/>
          </p:nvPr>
        </p:nvSpPr>
        <p:spPr>
          <a:ln/>
        </p:spPr>
      </p:sp>
      <p:sp>
        <p:nvSpPr>
          <p:cNvPr id="112643" name="Rectangle 3"/>
          <p:cNvSpPr>
            <a:spLocks noGrp="1" noChangeArrowheads="1"/>
          </p:cNvSpPr>
          <p:nvPr>
            <p:ph type="body" idx="1"/>
          </p:nvPr>
        </p:nvSpPr>
        <p:spPr>
          <a:noFill/>
          <a:ln/>
        </p:spPr>
        <p:txBody>
          <a:bodyPr/>
          <a:lstStyle/>
          <a:p>
            <a:r>
              <a:rPr lang="en-US" smtClean="0"/>
              <a:t>chức năng nay chỉ có tính minh họa cho bài học. khi làm thực tế thì chúng ta sẽ gặp thông báo: “Error: This feature is temporatorily locked”. </a:t>
            </a:r>
          </a:p>
          <a:p>
            <a:r>
              <a:rPr lang="en-US" smtClean="0"/>
              <a:t>Lý do là chức năng này không phải là chủ đạo, người ta có xu hướng merge hơn là lock. Link này mô tả điều đó: </a:t>
            </a:r>
            <a:r>
              <a:rPr lang="en-US" smtClean="0">
                <a:hlinkClick r:id="rId3"/>
              </a:rPr>
              <a:t>http://code.google.com/p/support/issues/detail?id=1349</a:t>
            </a: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12"/>
          <p:cNvSpPr>
            <a:spLocks/>
          </p:cNvSpPr>
          <p:nvPr/>
        </p:nvSpPr>
        <p:spPr bwMode="gray">
          <a:xfrm>
            <a:off x="-9525" y="2997200"/>
            <a:ext cx="2205038" cy="2663825"/>
          </a:xfrm>
          <a:custGeom>
            <a:avLst/>
            <a:gdLst/>
            <a:ahLst/>
            <a:cxnLst>
              <a:cxn ang="0">
                <a:pos x="0" y="1678"/>
              </a:cxn>
              <a:cxn ang="0">
                <a:pos x="0" y="1134"/>
              </a:cxn>
              <a:cxn ang="0">
                <a:pos x="1406" y="0"/>
              </a:cxn>
              <a:cxn ang="0">
                <a:pos x="1406" y="91"/>
              </a:cxn>
              <a:cxn ang="0">
                <a:pos x="0" y="1678"/>
              </a:cxn>
            </a:cxnLst>
            <a:rect l="0" t="0" r="r" b="b"/>
            <a:pathLst>
              <a:path w="1406" h="1678">
                <a:moveTo>
                  <a:pt x="0" y="1678"/>
                </a:moveTo>
                <a:lnTo>
                  <a:pt x="0" y="1134"/>
                </a:lnTo>
                <a:lnTo>
                  <a:pt x="1406" y="0"/>
                </a:lnTo>
                <a:lnTo>
                  <a:pt x="1406" y="91"/>
                </a:lnTo>
                <a:lnTo>
                  <a:pt x="0" y="1678"/>
                </a:lnTo>
                <a:close/>
              </a:path>
            </a:pathLst>
          </a:custGeom>
          <a:solidFill>
            <a:srgbClr val="E0E0E0"/>
          </a:solidFill>
          <a:ln w="9525">
            <a:noFill/>
            <a:round/>
            <a:headEnd/>
            <a:tailEnd/>
          </a:ln>
          <a:effectLst/>
        </p:spPr>
        <p:txBody>
          <a:bodyPr/>
          <a:lstStyle/>
          <a:p>
            <a:pPr>
              <a:defRPr/>
            </a:pPr>
            <a:endParaRPr lang="en-US"/>
          </a:p>
        </p:txBody>
      </p:sp>
      <p:pic>
        <p:nvPicPr>
          <p:cNvPr id="5" name="Picture 7" descr="9"/>
          <p:cNvPicPr>
            <a:picLocks noChangeAspect="1" noChangeArrowheads="1"/>
          </p:cNvPicPr>
          <p:nvPr/>
        </p:nvPicPr>
        <p:blipFill>
          <a:blip r:embed="rId2"/>
          <a:srcRect/>
          <a:stretch>
            <a:fillRect/>
          </a:stretch>
        </p:blipFill>
        <p:spPr bwMode="gray">
          <a:xfrm>
            <a:off x="1447800" y="1782763"/>
            <a:ext cx="7359650" cy="1609725"/>
          </a:xfrm>
          <a:prstGeom prst="rect">
            <a:avLst/>
          </a:prstGeom>
          <a:noFill/>
          <a:ln w="9525">
            <a:noFill/>
            <a:miter lim="800000"/>
            <a:headEnd/>
            <a:tailEnd/>
          </a:ln>
        </p:spPr>
      </p:pic>
      <p:sp>
        <p:nvSpPr>
          <p:cNvPr id="6" name="Freeform 8"/>
          <p:cNvSpPr>
            <a:spLocks/>
          </p:cNvSpPr>
          <p:nvPr/>
        </p:nvSpPr>
        <p:spPr bwMode="gray">
          <a:xfrm>
            <a:off x="568325" y="-9525"/>
            <a:ext cx="1784350" cy="6875463"/>
          </a:xfrm>
          <a:custGeom>
            <a:avLst/>
            <a:gdLst/>
            <a:ahLst/>
            <a:cxnLst>
              <a:cxn ang="0">
                <a:pos x="0" y="0"/>
              </a:cxn>
              <a:cxn ang="0">
                <a:pos x="490" y="2"/>
              </a:cxn>
              <a:cxn ang="0">
                <a:pos x="1124" y="1373"/>
              </a:cxn>
              <a:cxn ang="0">
                <a:pos x="1124" y="2036"/>
              </a:cxn>
              <a:cxn ang="0">
                <a:pos x="889" y="4343"/>
              </a:cxn>
              <a:cxn ang="0">
                <a:pos x="526" y="4343"/>
              </a:cxn>
              <a:cxn ang="0">
                <a:pos x="1079" y="2031"/>
              </a:cxn>
              <a:cxn ang="0">
                <a:pos x="1079" y="1383"/>
              </a:cxn>
              <a:cxn ang="0">
                <a:pos x="0" y="0"/>
              </a:cxn>
            </a:cxnLst>
            <a:rect l="0" t="0" r="r" b="b"/>
            <a:pathLst>
              <a:path w="1124" h="4343">
                <a:moveTo>
                  <a:pt x="0" y="0"/>
                </a:moveTo>
                <a:lnTo>
                  <a:pt x="490" y="2"/>
                </a:lnTo>
                <a:lnTo>
                  <a:pt x="1124" y="1373"/>
                </a:lnTo>
                <a:lnTo>
                  <a:pt x="1124" y="2036"/>
                </a:lnTo>
                <a:lnTo>
                  <a:pt x="889" y="4343"/>
                </a:lnTo>
                <a:lnTo>
                  <a:pt x="526" y="4343"/>
                </a:lnTo>
                <a:lnTo>
                  <a:pt x="1079" y="2031"/>
                </a:lnTo>
                <a:lnTo>
                  <a:pt x="1079" y="1383"/>
                </a:lnTo>
                <a:lnTo>
                  <a:pt x="0" y="0"/>
                </a:lnTo>
                <a:close/>
              </a:path>
            </a:pathLst>
          </a:custGeom>
          <a:solidFill>
            <a:schemeClr val="bg1"/>
          </a:solidFill>
          <a:ln w="9525" cap="flat" cmpd="sng">
            <a:noFill/>
            <a:prstDash val="solid"/>
            <a:round/>
            <a:headEnd type="none" w="med" len="med"/>
            <a:tailEnd type="none" w="med" len="med"/>
          </a:ln>
          <a:effectLst/>
        </p:spPr>
        <p:txBody>
          <a:bodyPr/>
          <a:lstStyle/>
          <a:p>
            <a:pPr>
              <a:defRPr/>
            </a:pPr>
            <a:endParaRPr lang="en-US"/>
          </a:p>
        </p:txBody>
      </p:sp>
      <p:sp>
        <p:nvSpPr>
          <p:cNvPr id="7" name="Freeform 9"/>
          <p:cNvSpPr>
            <a:spLocks/>
          </p:cNvSpPr>
          <p:nvPr/>
        </p:nvSpPr>
        <p:spPr bwMode="gray">
          <a:xfrm>
            <a:off x="-12700" y="-9525"/>
            <a:ext cx="2392363" cy="6880225"/>
          </a:xfrm>
          <a:custGeom>
            <a:avLst/>
            <a:gdLst/>
            <a:ahLst/>
            <a:cxnLst>
              <a:cxn ang="0">
                <a:pos x="181" y="0"/>
              </a:cxn>
              <a:cxn ang="0">
                <a:pos x="1507" y="1379"/>
              </a:cxn>
              <a:cxn ang="0">
                <a:pos x="1507" y="2036"/>
              </a:cxn>
              <a:cxn ang="0">
                <a:pos x="727" y="4334"/>
              </a:cxn>
              <a:cxn ang="0">
                <a:pos x="2" y="4334"/>
              </a:cxn>
              <a:cxn ang="0">
                <a:pos x="2" y="4162"/>
              </a:cxn>
              <a:cxn ang="0">
                <a:pos x="1441" y="1936"/>
              </a:cxn>
              <a:cxn ang="0">
                <a:pos x="1441" y="1447"/>
              </a:cxn>
              <a:cxn ang="0">
                <a:pos x="8" y="434"/>
              </a:cxn>
              <a:cxn ang="0">
                <a:pos x="0" y="6"/>
              </a:cxn>
              <a:cxn ang="0">
                <a:pos x="181" y="0"/>
              </a:cxn>
            </a:cxnLst>
            <a:rect l="0" t="0" r="r" b="b"/>
            <a:pathLst>
              <a:path w="1507" h="4334">
                <a:moveTo>
                  <a:pt x="181" y="0"/>
                </a:moveTo>
                <a:lnTo>
                  <a:pt x="1507" y="1379"/>
                </a:lnTo>
                <a:lnTo>
                  <a:pt x="1507" y="2036"/>
                </a:lnTo>
                <a:lnTo>
                  <a:pt x="727" y="4334"/>
                </a:lnTo>
                <a:lnTo>
                  <a:pt x="2" y="4334"/>
                </a:lnTo>
                <a:lnTo>
                  <a:pt x="2" y="4162"/>
                </a:lnTo>
                <a:lnTo>
                  <a:pt x="1441" y="1936"/>
                </a:lnTo>
                <a:lnTo>
                  <a:pt x="1441" y="1447"/>
                </a:lnTo>
                <a:lnTo>
                  <a:pt x="8" y="434"/>
                </a:lnTo>
                <a:lnTo>
                  <a:pt x="0" y="6"/>
                </a:lnTo>
                <a:lnTo>
                  <a:pt x="181" y="0"/>
                </a:lnTo>
                <a:close/>
              </a:path>
            </a:pathLst>
          </a:custGeom>
          <a:solidFill>
            <a:schemeClr val="accent1"/>
          </a:solidFill>
          <a:ln w="9525">
            <a:noFill/>
            <a:round/>
            <a:headEnd/>
            <a:tailEnd/>
          </a:ln>
          <a:effectLst/>
        </p:spPr>
        <p:txBody>
          <a:bodyPr/>
          <a:lstStyle/>
          <a:p>
            <a:pPr>
              <a:defRPr/>
            </a:pPr>
            <a:endParaRPr lang="en-US"/>
          </a:p>
        </p:txBody>
      </p:sp>
      <p:sp>
        <p:nvSpPr>
          <p:cNvPr id="8" name="Freeform 10"/>
          <p:cNvSpPr>
            <a:spLocks/>
          </p:cNvSpPr>
          <p:nvPr/>
        </p:nvSpPr>
        <p:spPr bwMode="gray">
          <a:xfrm>
            <a:off x="2557463" y="0"/>
            <a:ext cx="3022600" cy="6858000"/>
          </a:xfrm>
          <a:custGeom>
            <a:avLst/>
            <a:gdLst/>
            <a:ahLst/>
            <a:cxnLst>
              <a:cxn ang="0">
                <a:pos x="1904" y="0"/>
              </a:cxn>
              <a:cxn ang="0">
                <a:pos x="1178" y="0"/>
              </a:cxn>
              <a:cxn ang="0">
                <a:pos x="0" y="1342"/>
              </a:cxn>
              <a:cxn ang="0">
                <a:pos x="0" y="1950"/>
              </a:cxn>
              <a:cxn ang="0">
                <a:pos x="498" y="4354"/>
              </a:cxn>
              <a:cxn ang="0">
                <a:pos x="1088" y="4354"/>
              </a:cxn>
              <a:cxn ang="0">
                <a:pos x="44" y="1985"/>
              </a:cxn>
              <a:cxn ang="0">
                <a:pos x="44" y="1361"/>
              </a:cxn>
              <a:cxn ang="0">
                <a:pos x="1904" y="0"/>
              </a:cxn>
            </a:cxnLst>
            <a:rect l="0" t="0" r="r" b="b"/>
            <a:pathLst>
              <a:path w="1904" h="4354">
                <a:moveTo>
                  <a:pt x="1904" y="0"/>
                </a:moveTo>
                <a:lnTo>
                  <a:pt x="1178" y="0"/>
                </a:lnTo>
                <a:lnTo>
                  <a:pt x="0" y="1342"/>
                </a:lnTo>
                <a:lnTo>
                  <a:pt x="0" y="1950"/>
                </a:lnTo>
                <a:lnTo>
                  <a:pt x="498" y="4354"/>
                </a:lnTo>
                <a:lnTo>
                  <a:pt x="1088" y="4354"/>
                </a:lnTo>
                <a:lnTo>
                  <a:pt x="44" y="1985"/>
                </a:lnTo>
                <a:lnTo>
                  <a:pt x="44" y="1361"/>
                </a:lnTo>
                <a:lnTo>
                  <a:pt x="1904" y="0"/>
                </a:lnTo>
                <a:close/>
              </a:path>
            </a:pathLst>
          </a:custGeom>
          <a:solidFill>
            <a:srgbClr val="D3D3D3"/>
          </a:solidFill>
          <a:ln w="9525">
            <a:noFill/>
            <a:round/>
            <a:headEnd/>
            <a:tailEnd/>
          </a:ln>
          <a:effectLst/>
        </p:spPr>
        <p:txBody>
          <a:bodyPr/>
          <a:lstStyle/>
          <a:p>
            <a:pPr>
              <a:defRPr/>
            </a:pPr>
            <a:endParaRPr lang="en-US"/>
          </a:p>
        </p:txBody>
      </p:sp>
      <p:sp>
        <p:nvSpPr>
          <p:cNvPr id="9" name="Freeform 11"/>
          <p:cNvSpPr>
            <a:spLocks/>
          </p:cNvSpPr>
          <p:nvPr/>
        </p:nvSpPr>
        <p:spPr bwMode="gray">
          <a:xfrm>
            <a:off x="2959100" y="-14288"/>
            <a:ext cx="2711450" cy="1887538"/>
          </a:xfrm>
          <a:custGeom>
            <a:avLst/>
            <a:gdLst/>
            <a:ahLst/>
            <a:cxnLst>
              <a:cxn ang="0">
                <a:pos x="1708" y="1"/>
              </a:cxn>
              <a:cxn ang="0">
                <a:pos x="1379" y="0"/>
              </a:cxn>
              <a:cxn ang="0">
                <a:pos x="0" y="1189"/>
              </a:cxn>
              <a:cxn ang="0">
                <a:pos x="1708" y="1"/>
              </a:cxn>
            </a:cxnLst>
            <a:rect l="0" t="0" r="r" b="b"/>
            <a:pathLst>
              <a:path w="1708" h="1189">
                <a:moveTo>
                  <a:pt x="1708" y="1"/>
                </a:moveTo>
                <a:lnTo>
                  <a:pt x="1379" y="0"/>
                </a:lnTo>
                <a:lnTo>
                  <a:pt x="0" y="1189"/>
                </a:lnTo>
                <a:lnTo>
                  <a:pt x="1708" y="1"/>
                </a:lnTo>
                <a:close/>
              </a:path>
            </a:pathLst>
          </a:custGeom>
          <a:solidFill>
            <a:srgbClr val="FFFFFF">
              <a:alpha val="50000"/>
            </a:srgbClr>
          </a:solidFill>
          <a:ln w="9525">
            <a:noFill/>
            <a:round/>
            <a:headEnd/>
            <a:tailEnd/>
          </a:ln>
          <a:effectLst/>
        </p:spPr>
        <p:txBody>
          <a:bodyPr/>
          <a:lstStyle/>
          <a:p>
            <a:pPr>
              <a:defRPr/>
            </a:pPr>
            <a:endParaRPr lang="en-US"/>
          </a:p>
        </p:txBody>
      </p:sp>
      <p:sp>
        <p:nvSpPr>
          <p:cNvPr id="10" name="Freeform 13"/>
          <p:cNvSpPr>
            <a:spLocks/>
          </p:cNvSpPr>
          <p:nvPr/>
        </p:nvSpPr>
        <p:spPr bwMode="gray">
          <a:xfrm>
            <a:off x="2498725" y="-9525"/>
            <a:ext cx="6105525" cy="6867525"/>
          </a:xfrm>
          <a:custGeom>
            <a:avLst/>
            <a:gdLst/>
            <a:ahLst/>
            <a:cxnLst>
              <a:cxn ang="0">
                <a:pos x="3665" y="0"/>
              </a:cxn>
              <a:cxn ang="0">
                <a:pos x="2122" y="0"/>
              </a:cxn>
              <a:cxn ang="0">
                <a:pos x="0" y="1339"/>
              </a:cxn>
              <a:cxn ang="0">
                <a:pos x="0" y="1950"/>
              </a:cxn>
              <a:cxn ang="0">
                <a:pos x="1215" y="4354"/>
              </a:cxn>
              <a:cxn ang="0">
                <a:pos x="1941" y="4354"/>
              </a:cxn>
              <a:cxn ang="0">
                <a:pos x="72" y="1877"/>
              </a:cxn>
              <a:cxn ang="0">
                <a:pos x="72" y="1361"/>
              </a:cxn>
              <a:cxn ang="0">
                <a:pos x="3846" y="0"/>
              </a:cxn>
              <a:cxn ang="0">
                <a:pos x="2122" y="0"/>
              </a:cxn>
            </a:cxnLst>
            <a:rect l="0" t="0" r="r" b="b"/>
            <a:pathLst>
              <a:path w="3846" h="4354">
                <a:moveTo>
                  <a:pt x="3665" y="0"/>
                </a:moveTo>
                <a:lnTo>
                  <a:pt x="2122" y="0"/>
                </a:lnTo>
                <a:lnTo>
                  <a:pt x="0" y="1339"/>
                </a:lnTo>
                <a:lnTo>
                  <a:pt x="0" y="1950"/>
                </a:lnTo>
                <a:lnTo>
                  <a:pt x="1215" y="4354"/>
                </a:lnTo>
                <a:lnTo>
                  <a:pt x="1941" y="4354"/>
                </a:lnTo>
                <a:lnTo>
                  <a:pt x="72" y="1877"/>
                </a:lnTo>
                <a:lnTo>
                  <a:pt x="72" y="1361"/>
                </a:lnTo>
                <a:lnTo>
                  <a:pt x="3846" y="0"/>
                </a:lnTo>
                <a:lnTo>
                  <a:pt x="2122" y="0"/>
                </a:lnTo>
              </a:path>
            </a:pathLst>
          </a:custGeom>
          <a:solidFill>
            <a:schemeClr val="hlink"/>
          </a:solidFill>
          <a:ln w="9525">
            <a:noFill/>
            <a:round/>
            <a:headEnd/>
            <a:tailEnd/>
          </a:ln>
          <a:effectLst/>
        </p:spPr>
        <p:txBody>
          <a:bodyPr/>
          <a:lstStyle/>
          <a:p>
            <a:pPr>
              <a:defRPr/>
            </a:pPr>
            <a:endParaRPr lang="en-US"/>
          </a:p>
        </p:txBody>
      </p:sp>
      <p:sp>
        <p:nvSpPr>
          <p:cNvPr id="11" name="Freeform 14"/>
          <p:cNvSpPr>
            <a:spLocks/>
          </p:cNvSpPr>
          <p:nvPr/>
        </p:nvSpPr>
        <p:spPr bwMode="gray">
          <a:xfrm>
            <a:off x="-9525" y="185738"/>
            <a:ext cx="2246313" cy="5984875"/>
          </a:xfrm>
          <a:custGeom>
            <a:avLst/>
            <a:gdLst/>
            <a:ahLst/>
            <a:cxnLst>
              <a:cxn ang="0">
                <a:pos x="0" y="0"/>
              </a:cxn>
              <a:cxn ang="0">
                <a:pos x="1415" y="1197"/>
              </a:cxn>
              <a:cxn ang="0">
                <a:pos x="1415" y="1862"/>
              </a:cxn>
              <a:cxn ang="0">
                <a:pos x="0" y="3770"/>
              </a:cxn>
              <a:cxn ang="0">
                <a:pos x="0" y="3272"/>
              </a:cxn>
              <a:cxn ang="0">
                <a:pos x="1376" y="1801"/>
              </a:cxn>
              <a:cxn ang="0">
                <a:pos x="1376" y="1272"/>
              </a:cxn>
              <a:cxn ang="0">
                <a:pos x="6" y="962"/>
              </a:cxn>
              <a:cxn ang="0">
                <a:pos x="0" y="0"/>
              </a:cxn>
            </a:cxnLst>
            <a:rect l="0" t="0" r="r" b="b"/>
            <a:pathLst>
              <a:path w="1415" h="3770">
                <a:moveTo>
                  <a:pt x="0" y="0"/>
                </a:moveTo>
                <a:lnTo>
                  <a:pt x="1415" y="1197"/>
                </a:lnTo>
                <a:lnTo>
                  <a:pt x="1415" y="1862"/>
                </a:lnTo>
                <a:lnTo>
                  <a:pt x="0" y="3770"/>
                </a:lnTo>
                <a:lnTo>
                  <a:pt x="0" y="3272"/>
                </a:lnTo>
                <a:lnTo>
                  <a:pt x="1376" y="1801"/>
                </a:lnTo>
                <a:lnTo>
                  <a:pt x="1376" y="1272"/>
                </a:lnTo>
                <a:lnTo>
                  <a:pt x="6" y="962"/>
                </a:lnTo>
                <a:lnTo>
                  <a:pt x="0" y="0"/>
                </a:lnTo>
                <a:close/>
              </a:path>
            </a:pathLst>
          </a:custGeom>
          <a:solidFill>
            <a:schemeClr val="accent2"/>
          </a:solidFill>
          <a:ln w="9525">
            <a:noFill/>
            <a:round/>
            <a:headEnd/>
            <a:tailEnd/>
          </a:ln>
          <a:effectLst/>
        </p:spPr>
        <p:txBody>
          <a:bodyPr/>
          <a:lstStyle/>
          <a:p>
            <a:pPr>
              <a:defRPr/>
            </a:pPr>
            <a:endParaRPr lang="en-US"/>
          </a:p>
        </p:txBody>
      </p:sp>
      <p:sp>
        <p:nvSpPr>
          <p:cNvPr id="12" name="Freeform 15"/>
          <p:cNvSpPr>
            <a:spLocks/>
          </p:cNvSpPr>
          <p:nvPr/>
        </p:nvSpPr>
        <p:spPr bwMode="gray">
          <a:xfrm>
            <a:off x="2608263" y="642938"/>
            <a:ext cx="6540500" cy="6215062"/>
          </a:xfrm>
          <a:custGeom>
            <a:avLst/>
            <a:gdLst/>
            <a:ahLst/>
            <a:cxnLst>
              <a:cxn ang="0">
                <a:pos x="4115" y="0"/>
              </a:cxn>
              <a:cxn ang="0">
                <a:pos x="4120" y="500"/>
              </a:cxn>
              <a:cxn ang="0">
                <a:pos x="61" y="1059"/>
              </a:cxn>
              <a:cxn ang="0">
                <a:pos x="61" y="1466"/>
              </a:cxn>
              <a:cxn ang="0">
                <a:pos x="2419" y="3915"/>
              </a:cxn>
              <a:cxn ang="0">
                <a:pos x="1830" y="3915"/>
              </a:cxn>
              <a:cxn ang="0">
                <a:pos x="0" y="1449"/>
              </a:cxn>
              <a:cxn ang="0">
                <a:pos x="0" y="967"/>
              </a:cxn>
              <a:cxn ang="0">
                <a:pos x="4115" y="0"/>
              </a:cxn>
            </a:cxnLst>
            <a:rect l="0" t="0" r="r" b="b"/>
            <a:pathLst>
              <a:path w="4120" h="3915">
                <a:moveTo>
                  <a:pt x="4115" y="0"/>
                </a:moveTo>
                <a:lnTo>
                  <a:pt x="4120" y="500"/>
                </a:lnTo>
                <a:lnTo>
                  <a:pt x="61" y="1059"/>
                </a:lnTo>
                <a:lnTo>
                  <a:pt x="61" y="1466"/>
                </a:lnTo>
                <a:lnTo>
                  <a:pt x="2419" y="3915"/>
                </a:lnTo>
                <a:lnTo>
                  <a:pt x="1830" y="3915"/>
                </a:lnTo>
                <a:lnTo>
                  <a:pt x="0" y="1449"/>
                </a:lnTo>
                <a:lnTo>
                  <a:pt x="0" y="967"/>
                </a:lnTo>
                <a:lnTo>
                  <a:pt x="4115" y="0"/>
                </a:lnTo>
                <a:close/>
              </a:path>
            </a:pathLst>
          </a:custGeom>
          <a:solidFill>
            <a:schemeClr val="tx2"/>
          </a:solidFill>
          <a:ln w="9525">
            <a:noFill/>
            <a:round/>
            <a:headEnd/>
            <a:tailEnd/>
          </a:ln>
          <a:effectLst/>
        </p:spPr>
        <p:txBody>
          <a:bodyPr/>
          <a:lstStyle/>
          <a:p>
            <a:pPr>
              <a:defRPr/>
            </a:pPr>
            <a:endParaRPr lang="en-US"/>
          </a:p>
        </p:txBody>
      </p:sp>
      <p:sp>
        <p:nvSpPr>
          <p:cNvPr id="13" name="Freeform 16"/>
          <p:cNvSpPr>
            <a:spLocks/>
          </p:cNvSpPr>
          <p:nvPr/>
        </p:nvSpPr>
        <p:spPr bwMode="gray">
          <a:xfrm>
            <a:off x="2586038" y="-17463"/>
            <a:ext cx="6557962" cy="6875463"/>
          </a:xfrm>
          <a:custGeom>
            <a:avLst/>
            <a:gdLst/>
            <a:ahLst/>
            <a:cxnLst>
              <a:cxn ang="0">
                <a:pos x="4131" y="0"/>
              </a:cxn>
              <a:cxn ang="0">
                <a:pos x="4126" y="494"/>
              </a:cxn>
              <a:cxn ang="0">
                <a:pos x="55" y="1404"/>
              </a:cxn>
              <a:cxn ang="0">
                <a:pos x="55" y="1853"/>
              </a:cxn>
              <a:cxn ang="0">
                <a:pos x="3156" y="4348"/>
              </a:cxn>
              <a:cxn ang="0">
                <a:pos x="2067" y="4348"/>
              </a:cxn>
              <a:cxn ang="0">
                <a:pos x="0" y="1882"/>
              </a:cxn>
              <a:cxn ang="0">
                <a:pos x="0" y="1355"/>
              </a:cxn>
              <a:cxn ang="0">
                <a:pos x="3615" y="0"/>
              </a:cxn>
              <a:cxn ang="0">
                <a:pos x="4131" y="0"/>
              </a:cxn>
            </a:cxnLst>
            <a:rect l="0" t="0" r="r" b="b"/>
            <a:pathLst>
              <a:path w="4131" h="4348">
                <a:moveTo>
                  <a:pt x="4131" y="0"/>
                </a:moveTo>
                <a:lnTo>
                  <a:pt x="4126" y="494"/>
                </a:lnTo>
                <a:lnTo>
                  <a:pt x="55" y="1404"/>
                </a:lnTo>
                <a:lnTo>
                  <a:pt x="55" y="1853"/>
                </a:lnTo>
                <a:lnTo>
                  <a:pt x="3156" y="4348"/>
                </a:lnTo>
                <a:lnTo>
                  <a:pt x="2067" y="4348"/>
                </a:lnTo>
                <a:lnTo>
                  <a:pt x="0" y="1882"/>
                </a:lnTo>
                <a:lnTo>
                  <a:pt x="0" y="1355"/>
                </a:lnTo>
                <a:lnTo>
                  <a:pt x="3615" y="0"/>
                </a:lnTo>
                <a:lnTo>
                  <a:pt x="4131" y="0"/>
                </a:lnTo>
                <a:close/>
              </a:path>
            </a:pathLst>
          </a:custGeom>
          <a:solidFill>
            <a:srgbClr val="FFFFFF"/>
          </a:solidFill>
          <a:ln w="9525">
            <a:noFill/>
            <a:round/>
            <a:headEnd/>
            <a:tailEnd/>
          </a:ln>
          <a:effectLst/>
        </p:spPr>
        <p:txBody>
          <a:bodyPr/>
          <a:lstStyle/>
          <a:p>
            <a:pPr>
              <a:defRPr/>
            </a:pPr>
            <a:endParaRPr lang="en-US"/>
          </a:p>
        </p:txBody>
      </p:sp>
      <p:sp>
        <p:nvSpPr>
          <p:cNvPr id="14" name="Freeform 17"/>
          <p:cNvSpPr>
            <a:spLocks/>
          </p:cNvSpPr>
          <p:nvPr/>
        </p:nvSpPr>
        <p:spPr bwMode="gray">
          <a:xfrm>
            <a:off x="2771775" y="-26988"/>
            <a:ext cx="5761038" cy="2087563"/>
          </a:xfrm>
          <a:custGeom>
            <a:avLst/>
            <a:gdLst/>
            <a:ahLst/>
            <a:cxnLst>
              <a:cxn ang="0">
                <a:pos x="0" y="1315"/>
              </a:cxn>
              <a:cxn ang="0">
                <a:pos x="2858" y="0"/>
              </a:cxn>
              <a:cxn ang="0">
                <a:pos x="3629" y="0"/>
              </a:cxn>
              <a:cxn ang="0">
                <a:pos x="0" y="1315"/>
              </a:cxn>
            </a:cxnLst>
            <a:rect l="0" t="0" r="r" b="b"/>
            <a:pathLst>
              <a:path w="3629" h="1315">
                <a:moveTo>
                  <a:pt x="0" y="1315"/>
                </a:moveTo>
                <a:lnTo>
                  <a:pt x="2858" y="0"/>
                </a:lnTo>
                <a:lnTo>
                  <a:pt x="3629" y="0"/>
                </a:lnTo>
                <a:lnTo>
                  <a:pt x="0" y="1315"/>
                </a:lnTo>
                <a:close/>
              </a:path>
            </a:pathLst>
          </a:custGeom>
          <a:solidFill>
            <a:srgbClr val="FFFFFF">
              <a:alpha val="50000"/>
            </a:srgbClr>
          </a:solidFill>
          <a:ln w="9525">
            <a:noFill/>
            <a:round/>
            <a:headEnd/>
            <a:tailEnd/>
          </a:ln>
          <a:effectLst/>
        </p:spPr>
        <p:txBody>
          <a:bodyPr/>
          <a:lstStyle/>
          <a:p>
            <a:pPr>
              <a:defRPr/>
            </a:pPr>
            <a:endParaRPr lang="en-US"/>
          </a:p>
        </p:txBody>
      </p:sp>
      <p:sp>
        <p:nvSpPr>
          <p:cNvPr id="15" name="Freeform 18"/>
          <p:cNvSpPr>
            <a:spLocks/>
          </p:cNvSpPr>
          <p:nvPr/>
        </p:nvSpPr>
        <p:spPr bwMode="gray">
          <a:xfrm>
            <a:off x="2555875" y="2924175"/>
            <a:ext cx="3384550" cy="3944938"/>
          </a:xfrm>
          <a:custGeom>
            <a:avLst/>
            <a:gdLst/>
            <a:ahLst/>
            <a:cxnLst>
              <a:cxn ang="0">
                <a:pos x="0" y="0"/>
              </a:cxn>
              <a:cxn ang="0">
                <a:pos x="2132" y="2495"/>
              </a:cxn>
              <a:cxn ang="0">
                <a:pos x="1814" y="2495"/>
              </a:cxn>
              <a:cxn ang="0">
                <a:pos x="0" y="0"/>
              </a:cxn>
            </a:cxnLst>
            <a:rect l="0" t="0" r="r" b="b"/>
            <a:pathLst>
              <a:path w="2132" h="2495">
                <a:moveTo>
                  <a:pt x="0" y="0"/>
                </a:moveTo>
                <a:lnTo>
                  <a:pt x="2132" y="2495"/>
                </a:lnTo>
                <a:lnTo>
                  <a:pt x="1814" y="2495"/>
                </a:lnTo>
                <a:lnTo>
                  <a:pt x="0" y="0"/>
                </a:lnTo>
                <a:close/>
              </a:path>
            </a:pathLst>
          </a:custGeom>
          <a:solidFill>
            <a:srgbClr val="FFFFFF">
              <a:alpha val="35001"/>
            </a:srgbClr>
          </a:solidFill>
          <a:ln w="9525">
            <a:noFill/>
            <a:round/>
            <a:headEnd/>
            <a:tailEnd/>
          </a:ln>
          <a:effectLst/>
        </p:spPr>
        <p:txBody>
          <a:bodyPr/>
          <a:lstStyle/>
          <a:p>
            <a:pPr>
              <a:defRPr/>
            </a:pPr>
            <a:endParaRPr lang="en-US"/>
          </a:p>
        </p:txBody>
      </p:sp>
      <p:sp>
        <p:nvSpPr>
          <p:cNvPr id="16" name="Freeform 24"/>
          <p:cNvSpPr>
            <a:spLocks/>
          </p:cNvSpPr>
          <p:nvPr/>
        </p:nvSpPr>
        <p:spPr bwMode="gray">
          <a:xfrm>
            <a:off x="-19050" y="180975"/>
            <a:ext cx="2262188" cy="1914525"/>
          </a:xfrm>
          <a:custGeom>
            <a:avLst/>
            <a:gdLst/>
            <a:ahLst/>
            <a:cxnLst>
              <a:cxn ang="0">
                <a:pos x="1425" y="1206"/>
              </a:cxn>
              <a:cxn ang="0">
                <a:pos x="0" y="0"/>
              </a:cxn>
              <a:cxn ang="0">
                <a:pos x="0" y="186"/>
              </a:cxn>
              <a:cxn ang="0">
                <a:pos x="1425" y="1206"/>
              </a:cxn>
            </a:cxnLst>
            <a:rect l="0" t="0" r="r" b="b"/>
            <a:pathLst>
              <a:path w="1425" h="1206">
                <a:moveTo>
                  <a:pt x="1425" y="1206"/>
                </a:moveTo>
                <a:lnTo>
                  <a:pt x="0" y="0"/>
                </a:lnTo>
                <a:lnTo>
                  <a:pt x="0" y="186"/>
                </a:lnTo>
                <a:lnTo>
                  <a:pt x="1425" y="1206"/>
                </a:lnTo>
                <a:close/>
              </a:path>
            </a:pathLst>
          </a:custGeom>
          <a:solidFill>
            <a:srgbClr val="333333">
              <a:alpha val="39999"/>
            </a:srgbClr>
          </a:solidFill>
          <a:ln w="9525">
            <a:noFill/>
            <a:round/>
            <a:headEnd/>
            <a:tailEnd/>
          </a:ln>
          <a:effectLst/>
        </p:spPr>
        <p:txBody>
          <a:bodyPr/>
          <a:lstStyle/>
          <a:p>
            <a:pPr>
              <a:defRPr/>
            </a:pPr>
            <a:endParaRPr lang="en-US"/>
          </a:p>
        </p:txBody>
      </p:sp>
      <p:sp>
        <p:nvSpPr>
          <p:cNvPr id="17" name="Freeform 25"/>
          <p:cNvSpPr>
            <a:spLocks/>
          </p:cNvSpPr>
          <p:nvPr/>
        </p:nvSpPr>
        <p:spPr bwMode="gray">
          <a:xfrm>
            <a:off x="-12700" y="3105150"/>
            <a:ext cx="2327275" cy="3762375"/>
          </a:xfrm>
          <a:custGeom>
            <a:avLst/>
            <a:gdLst/>
            <a:ahLst/>
            <a:cxnLst>
              <a:cxn ang="0">
                <a:pos x="0" y="2248"/>
              </a:cxn>
              <a:cxn ang="0">
                <a:pos x="1466" y="0"/>
              </a:cxn>
              <a:cxn ang="0">
                <a:pos x="194" y="2370"/>
              </a:cxn>
              <a:cxn ang="0">
                <a:pos x="4" y="2364"/>
              </a:cxn>
              <a:cxn ang="0">
                <a:pos x="0" y="2248"/>
              </a:cxn>
            </a:cxnLst>
            <a:rect l="0" t="0" r="r" b="b"/>
            <a:pathLst>
              <a:path w="1466" h="2370">
                <a:moveTo>
                  <a:pt x="0" y="2248"/>
                </a:moveTo>
                <a:lnTo>
                  <a:pt x="1466" y="0"/>
                </a:lnTo>
                <a:lnTo>
                  <a:pt x="194" y="2370"/>
                </a:lnTo>
                <a:lnTo>
                  <a:pt x="4" y="2364"/>
                </a:lnTo>
                <a:lnTo>
                  <a:pt x="0" y="2248"/>
                </a:lnTo>
                <a:close/>
              </a:path>
            </a:pathLst>
          </a:custGeom>
          <a:solidFill>
            <a:schemeClr val="folHlink"/>
          </a:solidFill>
          <a:ln w="9525">
            <a:noFill/>
            <a:round/>
            <a:headEnd/>
            <a:tailEnd/>
          </a:ln>
          <a:effectLst/>
        </p:spPr>
        <p:txBody>
          <a:bodyPr/>
          <a:lstStyle/>
          <a:p>
            <a:pPr>
              <a:defRPr/>
            </a:pPr>
            <a:endParaRPr lang="en-US"/>
          </a:p>
        </p:txBody>
      </p:sp>
      <p:sp>
        <p:nvSpPr>
          <p:cNvPr id="18" name="Freeform 26"/>
          <p:cNvSpPr>
            <a:spLocks/>
          </p:cNvSpPr>
          <p:nvPr/>
        </p:nvSpPr>
        <p:spPr bwMode="gray">
          <a:xfrm>
            <a:off x="-9525" y="1403350"/>
            <a:ext cx="2317750" cy="5265738"/>
          </a:xfrm>
          <a:custGeom>
            <a:avLst/>
            <a:gdLst/>
            <a:ahLst/>
            <a:cxnLst>
              <a:cxn ang="0">
                <a:pos x="6" y="0"/>
              </a:cxn>
              <a:cxn ang="0">
                <a:pos x="6" y="643"/>
              </a:cxn>
              <a:cxn ang="0">
                <a:pos x="1410" y="564"/>
              </a:cxn>
              <a:cxn ang="0">
                <a:pos x="1410" y="1049"/>
              </a:cxn>
              <a:cxn ang="0">
                <a:pos x="0" y="2852"/>
              </a:cxn>
              <a:cxn ang="0">
                <a:pos x="0" y="3317"/>
              </a:cxn>
              <a:cxn ang="0">
                <a:pos x="1460" y="1062"/>
              </a:cxn>
              <a:cxn ang="0">
                <a:pos x="1460" y="505"/>
              </a:cxn>
              <a:cxn ang="0">
                <a:pos x="6" y="0"/>
              </a:cxn>
            </a:cxnLst>
            <a:rect l="0" t="0" r="r" b="b"/>
            <a:pathLst>
              <a:path w="1460" h="3317">
                <a:moveTo>
                  <a:pt x="6" y="0"/>
                </a:moveTo>
                <a:lnTo>
                  <a:pt x="6" y="643"/>
                </a:lnTo>
                <a:lnTo>
                  <a:pt x="1410" y="564"/>
                </a:lnTo>
                <a:lnTo>
                  <a:pt x="1410" y="1049"/>
                </a:lnTo>
                <a:lnTo>
                  <a:pt x="0" y="2852"/>
                </a:lnTo>
                <a:lnTo>
                  <a:pt x="0" y="3317"/>
                </a:lnTo>
                <a:lnTo>
                  <a:pt x="1460" y="1062"/>
                </a:lnTo>
                <a:lnTo>
                  <a:pt x="1460" y="505"/>
                </a:lnTo>
                <a:lnTo>
                  <a:pt x="6" y="0"/>
                </a:lnTo>
                <a:close/>
              </a:path>
            </a:pathLst>
          </a:custGeom>
          <a:solidFill>
            <a:srgbClr val="FFFFFF"/>
          </a:solidFill>
          <a:ln w="9525">
            <a:noFill/>
            <a:round/>
            <a:headEnd/>
            <a:tailEnd/>
          </a:ln>
          <a:effectLst/>
        </p:spPr>
        <p:txBody>
          <a:bodyPr/>
          <a:lstStyle/>
          <a:p>
            <a:pPr>
              <a:defRPr/>
            </a:pPr>
            <a:endParaRPr lang="en-US"/>
          </a:p>
        </p:txBody>
      </p:sp>
      <p:grpSp>
        <p:nvGrpSpPr>
          <p:cNvPr id="19" name="Group 36"/>
          <p:cNvGrpSpPr>
            <a:grpSpLocks/>
          </p:cNvGrpSpPr>
          <p:nvPr/>
        </p:nvGrpSpPr>
        <p:grpSpPr bwMode="auto">
          <a:xfrm>
            <a:off x="0" y="-19050"/>
            <a:ext cx="9153525" cy="6886575"/>
            <a:chOff x="0" y="0"/>
            <a:chExt cx="5760" cy="4326"/>
          </a:xfrm>
        </p:grpSpPr>
        <p:pic>
          <p:nvPicPr>
            <p:cNvPr id="20" name="Picture 35" descr="11"/>
            <p:cNvPicPr>
              <a:picLocks noChangeAspect="1" noChangeArrowheads="1"/>
            </p:cNvPicPr>
            <p:nvPr userDrawn="1"/>
          </p:nvPicPr>
          <p:blipFill>
            <a:blip r:embed="rId3"/>
            <a:srcRect/>
            <a:stretch>
              <a:fillRect/>
            </a:stretch>
          </p:blipFill>
          <p:spPr bwMode="gray">
            <a:xfrm>
              <a:off x="0" y="0"/>
              <a:ext cx="5760" cy="4326"/>
            </a:xfrm>
            <a:prstGeom prst="rect">
              <a:avLst/>
            </a:prstGeom>
            <a:noFill/>
            <a:ln w="9525">
              <a:noFill/>
              <a:miter lim="800000"/>
              <a:headEnd/>
              <a:tailEnd/>
            </a:ln>
          </p:spPr>
        </p:pic>
        <p:sp>
          <p:nvSpPr>
            <p:cNvPr id="21" name="Rectangle 27"/>
            <p:cNvSpPr>
              <a:spLocks noChangeArrowheads="1"/>
            </p:cNvSpPr>
            <p:nvPr userDrawn="1"/>
          </p:nvSpPr>
          <p:spPr bwMode="gray">
            <a:xfrm>
              <a:off x="212" y="462"/>
              <a:ext cx="5334" cy="3405"/>
            </a:xfrm>
            <a:prstGeom prst="rect">
              <a:avLst/>
            </a:prstGeom>
            <a:noFill/>
            <a:ln w="12700">
              <a:noFill/>
              <a:miter lim="800000"/>
              <a:headEnd/>
              <a:tailEnd/>
            </a:ln>
            <a:effectLst/>
          </p:spPr>
          <p:txBody>
            <a:bodyPr wrap="none" anchor="ctr"/>
            <a:lstStyle/>
            <a:p>
              <a:pPr>
                <a:defRPr/>
              </a:pPr>
              <a:endParaRPr lang="en-US"/>
            </a:p>
          </p:txBody>
        </p:sp>
      </p:grpSp>
      <p:pic>
        <p:nvPicPr>
          <p:cNvPr id="22" name="Picture 19" descr="2"/>
          <p:cNvPicPr>
            <a:picLocks noChangeAspect="1" noChangeArrowheads="1"/>
          </p:cNvPicPr>
          <p:nvPr/>
        </p:nvPicPr>
        <p:blipFill>
          <a:blip r:embed="rId4"/>
          <a:srcRect/>
          <a:stretch>
            <a:fillRect/>
          </a:stretch>
        </p:blipFill>
        <p:spPr bwMode="gray">
          <a:xfrm>
            <a:off x="3470275" y="3508375"/>
            <a:ext cx="415925" cy="415925"/>
          </a:xfrm>
          <a:prstGeom prst="rect">
            <a:avLst/>
          </a:prstGeom>
          <a:noFill/>
          <a:ln w="9525">
            <a:noFill/>
            <a:miter lim="800000"/>
            <a:headEnd/>
            <a:tailEnd/>
          </a:ln>
        </p:spPr>
      </p:pic>
      <p:sp>
        <p:nvSpPr>
          <p:cNvPr id="23" name="Rectangle 50"/>
          <p:cNvSpPr>
            <a:spLocks noChangeArrowheads="1"/>
          </p:cNvSpPr>
          <p:nvPr/>
        </p:nvSpPr>
        <p:spPr bwMode="gray">
          <a:xfrm>
            <a:off x="341313" y="722313"/>
            <a:ext cx="8478837" cy="5410200"/>
          </a:xfrm>
          <a:prstGeom prst="rect">
            <a:avLst/>
          </a:prstGeom>
          <a:noFill/>
          <a:ln w="9525">
            <a:solidFill>
              <a:schemeClr val="tx1"/>
            </a:solidFill>
            <a:miter lim="800000"/>
            <a:headEnd/>
            <a:tailEnd/>
          </a:ln>
          <a:effectLst/>
        </p:spPr>
        <p:txBody>
          <a:bodyPr wrap="none" anchor="ctr"/>
          <a:lstStyle/>
          <a:p>
            <a:pPr>
              <a:defRPr/>
            </a:pPr>
            <a:endParaRPr lang="en-US"/>
          </a:p>
        </p:txBody>
      </p:sp>
      <p:sp>
        <p:nvSpPr>
          <p:cNvPr id="4098" name="Rectangle 2"/>
          <p:cNvSpPr>
            <a:spLocks noGrp="1" noChangeArrowheads="1"/>
          </p:cNvSpPr>
          <p:nvPr>
            <p:ph type="ctrTitle"/>
          </p:nvPr>
        </p:nvSpPr>
        <p:spPr>
          <a:xfrm>
            <a:off x="1066800" y="3254375"/>
            <a:ext cx="7772400" cy="885825"/>
          </a:xfrm>
        </p:spPr>
        <p:txBody>
          <a:bodyPr/>
          <a:lstStyle>
            <a:lvl1pPr algn="r">
              <a:defRPr/>
            </a:lvl1pPr>
          </a:lstStyle>
          <a:p>
            <a:r>
              <a:rPr lang="en-US" smtClean="0"/>
              <a:t>Click to edit Master title style</a:t>
            </a:r>
            <a:endParaRPr lang="en-US"/>
          </a:p>
        </p:txBody>
      </p:sp>
      <p:sp>
        <p:nvSpPr>
          <p:cNvPr id="4099" name="Rectangle 3"/>
          <p:cNvSpPr>
            <a:spLocks noGrp="1" noChangeArrowheads="1"/>
          </p:cNvSpPr>
          <p:nvPr>
            <p:ph type="subTitle" idx="1"/>
          </p:nvPr>
        </p:nvSpPr>
        <p:spPr>
          <a:xfrm>
            <a:off x="4629150" y="2971800"/>
            <a:ext cx="4129088" cy="457200"/>
          </a:xfrm>
        </p:spPr>
        <p:txBody>
          <a:bodyPr/>
          <a:lstStyle>
            <a:lvl1pPr marL="0" indent="0" algn="dist">
              <a:buFontTx/>
              <a:buNone/>
              <a:defRPr sz="2000" b="1">
                <a:solidFill>
                  <a:srgbClr val="777777"/>
                </a:solidFill>
              </a:defRPr>
            </a:lvl1pPr>
          </a:lstStyle>
          <a:p>
            <a:r>
              <a:rPr lang="en-US" smtClean="0"/>
              <a:t>Click to edit Master subtitle style</a:t>
            </a:r>
            <a:endParaRPr lang="en-US"/>
          </a:p>
        </p:txBody>
      </p:sp>
      <p:sp>
        <p:nvSpPr>
          <p:cNvPr id="24"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p>
        </p:txBody>
      </p:sp>
      <p:sp>
        <p:nvSpPr>
          <p:cNvPr id="25"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p>
        </p:txBody>
      </p:sp>
      <p:sp>
        <p:nvSpPr>
          <p:cNvPr id="26"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4D422C98-88B1-4153-8783-ECCA7CE7CF04}" type="slidenum">
              <a:rPr lang="en-US"/>
              <a:pPr>
                <a:defRPr/>
              </a:pPr>
              <a:t>‹#›</a:t>
            </a:fld>
            <a:endParaRPr 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36A4E91-5155-413C-96FF-780CB55EEADD}" type="slidenum">
              <a:rPr lang="en-US"/>
              <a:pPr>
                <a:defRPr/>
              </a:pPr>
              <a:t>‹#›</a:t>
            </a:fld>
            <a:endParaRPr 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98438"/>
            <a:ext cx="2057400" cy="59277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98438"/>
            <a:ext cx="6019800" cy="59277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A428B98-3A4E-4203-80B0-80D3B0096DDA}" type="slidenum">
              <a:rPr lang="en-US"/>
              <a:pPr>
                <a:defRPr/>
              </a:pPr>
              <a:t>‹#›</a:t>
            </a:fld>
            <a:endParaRPr lang="en-US"/>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903288" y="198438"/>
            <a:ext cx="6302375" cy="1143000"/>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457200" y="1600200"/>
            <a:ext cx="8229600" cy="4525963"/>
          </a:xfrm>
        </p:spPr>
        <p:txBody>
          <a:bodyPr/>
          <a:lstStyle/>
          <a:p>
            <a:pPr lvl="0"/>
            <a:r>
              <a:rPr lang="en-US" noProof="0" smtClean="0"/>
              <a:t>Click icon to add chart</a:t>
            </a:r>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C7D98A0-9196-4430-AA68-53FED4E7EF93}" type="slidenum">
              <a:rPr lang="en-US"/>
              <a:pPr>
                <a:defRPr/>
              </a:pPr>
              <a:t>‹#›</a:t>
            </a:fld>
            <a:endParaRPr 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0A8A079-1309-4347-8FB7-88F3F7A4AA0E}" type="slidenum">
              <a:rPr lang="en-US"/>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966C9C0-7228-4BF4-B57E-87480342E064}" type="slidenum">
              <a:rPr lang="en-US"/>
              <a:pPr>
                <a:defRPr/>
              </a:pPr>
              <a:t>‹#›</a:t>
            </a:fld>
            <a:endParaRPr 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2A715EA-15D9-489E-BF4A-64BB54C7EF22}" type="slidenum">
              <a:rPr lang="en-US"/>
              <a:pPr>
                <a:defRPr/>
              </a:pPr>
              <a:t>‹#›</a:t>
            </a:fld>
            <a:endParaRPr 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0321A9-1032-4C0E-8EEB-7D82BDB7528C}" type="slidenum">
              <a:rPr lang="en-US"/>
              <a:pPr>
                <a:defRPr/>
              </a:pPr>
              <a:t>‹#›</a:t>
            </a:fld>
            <a:endParaRPr 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11964754-4F29-46D2-8638-A5FEF8C9030E}" type="slidenum">
              <a:rPr lang="en-US"/>
              <a:pPr>
                <a:defRPr/>
              </a:pPr>
              <a:t>‹#›</a:t>
            </a:fld>
            <a:endParaRPr 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E5CC03C1-A7F1-4259-9B38-169FFD03C00E}" type="slidenum">
              <a:rPr lang="en-US"/>
              <a:pPr>
                <a:defRPr/>
              </a:pPr>
              <a:t>‹#›</a:t>
            </a:fld>
            <a:endParaRPr 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E2BF8114-4B95-4D09-A181-2623D6A69BF7}" type="slidenum">
              <a:rPr lang="en-US"/>
              <a:pPr>
                <a:defRPr/>
              </a:pPr>
              <a:t>‹#›</a:t>
            </a:fld>
            <a:endParaRPr 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4404022-74FC-4FB2-A989-C3A53CFA915F}" type="slidenum">
              <a:rPr lang="en-US"/>
              <a:pPr>
                <a:defRPr/>
              </a:pPr>
              <a:t>‹#›</a:t>
            </a:fld>
            <a:endParaRPr 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EEE5872-6239-4990-B7F4-531BE5C70813}" type="slidenum">
              <a:rPr lang="en-US"/>
              <a:pPr>
                <a:defRPr/>
              </a:pPr>
              <a:t>‹#›</a:t>
            </a:fld>
            <a:endParaRPr 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33" name="Freeform 9"/>
          <p:cNvSpPr>
            <a:spLocks/>
          </p:cNvSpPr>
          <p:nvPr/>
        </p:nvSpPr>
        <p:spPr bwMode="gray">
          <a:xfrm>
            <a:off x="7658100" y="0"/>
            <a:ext cx="1104900" cy="6848475"/>
          </a:xfrm>
          <a:custGeom>
            <a:avLst/>
            <a:gdLst/>
            <a:ahLst/>
            <a:cxnLst>
              <a:cxn ang="0">
                <a:pos x="312" y="0"/>
              </a:cxn>
              <a:cxn ang="0">
                <a:pos x="528" y="444"/>
              </a:cxn>
              <a:cxn ang="0">
                <a:pos x="696" y="960"/>
              </a:cxn>
              <a:cxn ang="0">
                <a:pos x="426" y="4314"/>
              </a:cxn>
              <a:cxn ang="0">
                <a:pos x="108" y="4314"/>
              </a:cxn>
              <a:cxn ang="0">
                <a:pos x="648" y="960"/>
              </a:cxn>
              <a:cxn ang="0">
                <a:pos x="456" y="432"/>
              </a:cxn>
              <a:cxn ang="0">
                <a:pos x="0" y="0"/>
              </a:cxn>
              <a:cxn ang="0">
                <a:pos x="312" y="0"/>
              </a:cxn>
            </a:cxnLst>
            <a:rect l="0" t="0" r="r" b="b"/>
            <a:pathLst>
              <a:path w="696" h="4314">
                <a:moveTo>
                  <a:pt x="312" y="0"/>
                </a:moveTo>
                <a:lnTo>
                  <a:pt x="528" y="444"/>
                </a:lnTo>
                <a:lnTo>
                  <a:pt x="696" y="960"/>
                </a:lnTo>
                <a:lnTo>
                  <a:pt x="426" y="4314"/>
                </a:lnTo>
                <a:lnTo>
                  <a:pt x="108" y="4314"/>
                </a:lnTo>
                <a:lnTo>
                  <a:pt x="648" y="960"/>
                </a:lnTo>
                <a:lnTo>
                  <a:pt x="456" y="432"/>
                </a:lnTo>
                <a:lnTo>
                  <a:pt x="0" y="0"/>
                </a:lnTo>
                <a:lnTo>
                  <a:pt x="312" y="0"/>
                </a:lnTo>
                <a:close/>
              </a:path>
            </a:pathLst>
          </a:custGeom>
          <a:solidFill>
            <a:schemeClr val="hlink"/>
          </a:solidFill>
          <a:ln w="9525">
            <a:noFill/>
            <a:round/>
            <a:headEnd/>
            <a:tailEnd/>
          </a:ln>
          <a:effectLst/>
        </p:spPr>
        <p:txBody>
          <a:bodyPr/>
          <a:lstStyle/>
          <a:p>
            <a:pPr>
              <a:defRPr/>
            </a:pPr>
            <a:endParaRPr lang="en-US"/>
          </a:p>
        </p:txBody>
      </p:sp>
      <p:sp>
        <p:nvSpPr>
          <p:cNvPr id="1034" name="Freeform 10"/>
          <p:cNvSpPr>
            <a:spLocks/>
          </p:cNvSpPr>
          <p:nvPr/>
        </p:nvSpPr>
        <p:spPr bwMode="gray">
          <a:xfrm>
            <a:off x="1066800" y="0"/>
            <a:ext cx="7543800" cy="6858000"/>
          </a:xfrm>
          <a:custGeom>
            <a:avLst/>
            <a:gdLst/>
            <a:ahLst/>
            <a:cxnLst>
              <a:cxn ang="0">
                <a:pos x="0" y="0"/>
              </a:cxn>
              <a:cxn ang="0">
                <a:pos x="1536" y="0"/>
              </a:cxn>
              <a:cxn ang="0">
                <a:pos x="4590" y="450"/>
              </a:cxn>
              <a:cxn ang="0">
                <a:pos x="4752" y="972"/>
              </a:cxn>
              <a:cxn ang="0">
                <a:pos x="3600" y="4320"/>
              </a:cxn>
              <a:cxn ang="0">
                <a:pos x="3312" y="4320"/>
              </a:cxn>
              <a:cxn ang="0">
                <a:pos x="4712" y="994"/>
              </a:cxn>
              <a:cxn ang="0">
                <a:pos x="4518" y="524"/>
              </a:cxn>
              <a:cxn ang="0">
                <a:pos x="0" y="0"/>
              </a:cxn>
            </a:cxnLst>
            <a:rect l="0" t="0" r="r" b="b"/>
            <a:pathLst>
              <a:path w="4752" h="4320">
                <a:moveTo>
                  <a:pt x="0" y="0"/>
                </a:moveTo>
                <a:lnTo>
                  <a:pt x="1536" y="0"/>
                </a:lnTo>
                <a:lnTo>
                  <a:pt x="4590" y="450"/>
                </a:lnTo>
                <a:lnTo>
                  <a:pt x="4752" y="972"/>
                </a:lnTo>
                <a:lnTo>
                  <a:pt x="3600" y="4320"/>
                </a:lnTo>
                <a:lnTo>
                  <a:pt x="3312" y="4320"/>
                </a:lnTo>
                <a:lnTo>
                  <a:pt x="4712" y="994"/>
                </a:lnTo>
                <a:lnTo>
                  <a:pt x="4518" y="524"/>
                </a:lnTo>
                <a:lnTo>
                  <a:pt x="0" y="0"/>
                </a:lnTo>
                <a:close/>
              </a:path>
            </a:pathLst>
          </a:custGeom>
          <a:solidFill>
            <a:schemeClr val="accent2"/>
          </a:solidFill>
          <a:ln w="9525">
            <a:noFill/>
            <a:round/>
            <a:headEnd/>
            <a:tailEnd/>
          </a:ln>
          <a:effectLst/>
        </p:spPr>
        <p:txBody>
          <a:bodyPr/>
          <a:lstStyle/>
          <a:p>
            <a:pPr>
              <a:defRPr/>
            </a:pPr>
            <a:endParaRPr lang="en-US"/>
          </a:p>
        </p:txBody>
      </p:sp>
      <p:sp>
        <p:nvSpPr>
          <p:cNvPr id="1035" name="Freeform 11"/>
          <p:cNvSpPr>
            <a:spLocks/>
          </p:cNvSpPr>
          <p:nvPr/>
        </p:nvSpPr>
        <p:spPr bwMode="gray">
          <a:xfrm>
            <a:off x="5486400" y="1657350"/>
            <a:ext cx="2990850" cy="5200650"/>
          </a:xfrm>
          <a:custGeom>
            <a:avLst/>
            <a:gdLst/>
            <a:ahLst/>
            <a:cxnLst>
              <a:cxn ang="0">
                <a:pos x="384" y="3276"/>
              </a:cxn>
              <a:cxn ang="0">
                <a:pos x="1884" y="0"/>
              </a:cxn>
              <a:cxn ang="0">
                <a:pos x="0" y="3276"/>
              </a:cxn>
              <a:cxn ang="0">
                <a:pos x="384" y="3276"/>
              </a:cxn>
            </a:cxnLst>
            <a:rect l="0" t="0" r="r" b="b"/>
            <a:pathLst>
              <a:path w="1884" h="3276">
                <a:moveTo>
                  <a:pt x="384" y="3276"/>
                </a:moveTo>
                <a:lnTo>
                  <a:pt x="1884" y="0"/>
                </a:lnTo>
                <a:lnTo>
                  <a:pt x="0" y="3276"/>
                </a:lnTo>
                <a:lnTo>
                  <a:pt x="384" y="3276"/>
                </a:lnTo>
                <a:close/>
              </a:path>
            </a:pathLst>
          </a:custGeom>
          <a:solidFill>
            <a:srgbClr val="E0E0E0"/>
          </a:solidFill>
          <a:ln w="9525">
            <a:noFill/>
            <a:round/>
            <a:headEnd/>
            <a:tailEnd/>
          </a:ln>
          <a:effectLst/>
        </p:spPr>
        <p:txBody>
          <a:bodyPr/>
          <a:lstStyle/>
          <a:p>
            <a:pPr>
              <a:defRPr/>
            </a:pPr>
            <a:endParaRPr lang="en-US"/>
          </a:p>
        </p:txBody>
      </p:sp>
      <p:sp>
        <p:nvSpPr>
          <p:cNvPr id="1036" name="Freeform 12"/>
          <p:cNvSpPr>
            <a:spLocks/>
          </p:cNvSpPr>
          <p:nvPr/>
        </p:nvSpPr>
        <p:spPr bwMode="gray">
          <a:xfrm>
            <a:off x="3429000" y="0"/>
            <a:ext cx="5172075" cy="6858000"/>
          </a:xfrm>
          <a:custGeom>
            <a:avLst/>
            <a:gdLst/>
            <a:ahLst/>
            <a:cxnLst>
              <a:cxn ang="0">
                <a:pos x="0" y="0"/>
              </a:cxn>
              <a:cxn ang="0">
                <a:pos x="3082" y="475"/>
              </a:cxn>
              <a:cxn ang="0">
                <a:pos x="3210" y="936"/>
              </a:cxn>
              <a:cxn ang="0">
                <a:pos x="1728" y="4320"/>
              </a:cxn>
              <a:cxn ang="0">
                <a:pos x="1872" y="4320"/>
              </a:cxn>
              <a:cxn ang="0">
                <a:pos x="3258" y="912"/>
              </a:cxn>
              <a:cxn ang="0">
                <a:pos x="3120" y="432"/>
              </a:cxn>
              <a:cxn ang="0">
                <a:pos x="1296" y="0"/>
              </a:cxn>
              <a:cxn ang="0">
                <a:pos x="0" y="0"/>
              </a:cxn>
            </a:cxnLst>
            <a:rect l="0" t="0" r="r" b="b"/>
            <a:pathLst>
              <a:path w="3258" h="4320">
                <a:moveTo>
                  <a:pt x="0" y="0"/>
                </a:moveTo>
                <a:lnTo>
                  <a:pt x="3082" y="475"/>
                </a:lnTo>
                <a:lnTo>
                  <a:pt x="3210" y="936"/>
                </a:lnTo>
                <a:lnTo>
                  <a:pt x="1728" y="4320"/>
                </a:lnTo>
                <a:lnTo>
                  <a:pt x="1872" y="4320"/>
                </a:lnTo>
                <a:lnTo>
                  <a:pt x="3258" y="912"/>
                </a:lnTo>
                <a:lnTo>
                  <a:pt x="3120" y="432"/>
                </a:lnTo>
                <a:lnTo>
                  <a:pt x="1296" y="0"/>
                </a:lnTo>
                <a:lnTo>
                  <a:pt x="0" y="0"/>
                </a:lnTo>
                <a:close/>
              </a:path>
            </a:pathLst>
          </a:custGeom>
          <a:solidFill>
            <a:srgbClr val="FFFFFF"/>
          </a:solidFill>
          <a:ln w="9525">
            <a:noFill/>
            <a:round/>
            <a:headEnd/>
            <a:tailEnd/>
          </a:ln>
          <a:effectLst/>
        </p:spPr>
        <p:txBody>
          <a:bodyPr/>
          <a:lstStyle/>
          <a:p>
            <a:pPr>
              <a:defRPr/>
            </a:pPr>
            <a:endParaRPr lang="en-US"/>
          </a:p>
        </p:txBody>
      </p:sp>
      <p:sp>
        <p:nvSpPr>
          <p:cNvPr id="1038" name="Freeform 14"/>
          <p:cNvSpPr>
            <a:spLocks/>
          </p:cNvSpPr>
          <p:nvPr/>
        </p:nvSpPr>
        <p:spPr bwMode="gray">
          <a:xfrm>
            <a:off x="8382000" y="0"/>
            <a:ext cx="762000" cy="1143000"/>
          </a:xfrm>
          <a:custGeom>
            <a:avLst/>
            <a:gdLst/>
            <a:ahLst/>
            <a:cxnLst>
              <a:cxn ang="0">
                <a:pos x="48" y="0"/>
              </a:cxn>
              <a:cxn ang="0">
                <a:pos x="0" y="96"/>
              </a:cxn>
              <a:cxn ang="0">
                <a:pos x="354" y="690"/>
              </a:cxn>
              <a:cxn ang="0">
                <a:pos x="480" y="720"/>
              </a:cxn>
              <a:cxn ang="0">
                <a:pos x="480" y="576"/>
              </a:cxn>
              <a:cxn ang="0">
                <a:pos x="48" y="96"/>
              </a:cxn>
              <a:cxn ang="0">
                <a:pos x="89" y="0"/>
              </a:cxn>
              <a:cxn ang="0">
                <a:pos x="48" y="0"/>
              </a:cxn>
            </a:cxnLst>
            <a:rect l="0" t="0" r="r" b="b"/>
            <a:pathLst>
              <a:path w="480" h="720">
                <a:moveTo>
                  <a:pt x="48" y="0"/>
                </a:moveTo>
                <a:lnTo>
                  <a:pt x="0" y="96"/>
                </a:lnTo>
                <a:lnTo>
                  <a:pt x="354" y="690"/>
                </a:lnTo>
                <a:lnTo>
                  <a:pt x="480" y="720"/>
                </a:lnTo>
                <a:lnTo>
                  <a:pt x="480" y="576"/>
                </a:lnTo>
                <a:lnTo>
                  <a:pt x="48" y="96"/>
                </a:lnTo>
                <a:lnTo>
                  <a:pt x="89" y="0"/>
                </a:lnTo>
                <a:lnTo>
                  <a:pt x="48" y="0"/>
                </a:lnTo>
                <a:close/>
              </a:path>
            </a:pathLst>
          </a:custGeom>
          <a:solidFill>
            <a:schemeClr val="bg1"/>
          </a:solidFill>
          <a:ln w="9525">
            <a:noFill/>
            <a:round/>
            <a:headEnd/>
            <a:tailEnd/>
          </a:ln>
          <a:effectLst/>
        </p:spPr>
        <p:txBody>
          <a:bodyPr/>
          <a:lstStyle/>
          <a:p>
            <a:pPr>
              <a:defRPr/>
            </a:pPr>
            <a:endParaRPr lang="en-US"/>
          </a:p>
        </p:txBody>
      </p:sp>
      <p:sp>
        <p:nvSpPr>
          <p:cNvPr id="1039" name="Freeform 15"/>
          <p:cNvSpPr>
            <a:spLocks/>
          </p:cNvSpPr>
          <p:nvPr/>
        </p:nvSpPr>
        <p:spPr bwMode="gray">
          <a:xfrm>
            <a:off x="8610600" y="228600"/>
            <a:ext cx="533400" cy="533400"/>
          </a:xfrm>
          <a:custGeom>
            <a:avLst/>
            <a:gdLst/>
            <a:ahLst/>
            <a:cxnLst>
              <a:cxn ang="0">
                <a:pos x="336" y="336"/>
              </a:cxn>
              <a:cxn ang="0">
                <a:pos x="0" y="0"/>
              </a:cxn>
              <a:cxn ang="0">
                <a:pos x="336" y="240"/>
              </a:cxn>
              <a:cxn ang="0">
                <a:pos x="336" y="336"/>
              </a:cxn>
            </a:cxnLst>
            <a:rect l="0" t="0" r="r" b="b"/>
            <a:pathLst>
              <a:path w="336" h="336">
                <a:moveTo>
                  <a:pt x="336" y="336"/>
                </a:moveTo>
                <a:lnTo>
                  <a:pt x="0" y="0"/>
                </a:lnTo>
                <a:lnTo>
                  <a:pt x="336" y="240"/>
                </a:lnTo>
                <a:lnTo>
                  <a:pt x="336" y="336"/>
                </a:lnTo>
                <a:close/>
              </a:path>
            </a:pathLst>
          </a:custGeom>
          <a:solidFill>
            <a:schemeClr val="tx2"/>
          </a:solidFill>
          <a:ln w="9525">
            <a:noFill/>
            <a:round/>
            <a:headEnd/>
            <a:tailEnd/>
          </a:ln>
          <a:effectLst/>
        </p:spPr>
        <p:txBody>
          <a:bodyPr/>
          <a:lstStyle/>
          <a:p>
            <a:pPr>
              <a:defRPr/>
            </a:pPr>
            <a:endParaRPr lang="en-US"/>
          </a:p>
        </p:txBody>
      </p:sp>
      <p:grpSp>
        <p:nvGrpSpPr>
          <p:cNvPr id="1032" name="Group 49"/>
          <p:cNvGrpSpPr>
            <a:grpSpLocks/>
          </p:cNvGrpSpPr>
          <p:nvPr/>
        </p:nvGrpSpPr>
        <p:grpSpPr bwMode="auto">
          <a:xfrm>
            <a:off x="5562600" y="0"/>
            <a:ext cx="3267075" cy="6858000"/>
            <a:chOff x="3504" y="0"/>
            <a:chExt cx="2058" cy="4320"/>
          </a:xfrm>
        </p:grpSpPr>
        <p:sp>
          <p:nvSpPr>
            <p:cNvPr id="2" name="Freeform 13"/>
            <p:cNvSpPr>
              <a:spLocks/>
            </p:cNvSpPr>
            <p:nvPr userDrawn="1"/>
          </p:nvSpPr>
          <p:spPr bwMode="gray">
            <a:xfrm>
              <a:off x="3504" y="0"/>
              <a:ext cx="2058" cy="4320"/>
            </a:xfrm>
            <a:custGeom>
              <a:avLst/>
              <a:gdLst/>
              <a:ahLst/>
              <a:cxnLst>
                <a:cxn ang="0">
                  <a:pos x="0" y="0"/>
                </a:cxn>
                <a:cxn ang="0">
                  <a:pos x="1056" y="0"/>
                </a:cxn>
                <a:cxn ang="0">
                  <a:pos x="1854" y="402"/>
                </a:cxn>
                <a:cxn ang="0">
                  <a:pos x="2058" y="972"/>
                </a:cxn>
                <a:cxn ang="0">
                  <a:pos x="1296" y="4320"/>
                </a:cxn>
                <a:cxn ang="0">
                  <a:pos x="720" y="4320"/>
                </a:cxn>
                <a:cxn ang="0">
                  <a:pos x="1920" y="912"/>
                </a:cxn>
                <a:cxn ang="0">
                  <a:pos x="1776" y="432"/>
                </a:cxn>
                <a:cxn ang="0">
                  <a:pos x="0" y="0"/>
                </a:cxn>
              </a:cxnLst>
              <a:rect l="0" t="0" r="r" b="b"/>
              <a:pathLst>
                <a:path w="2058" h="4320">
                  <a:moveTo>
                    <a:pt x="0" y="0"/>
                  </a:moveTo>
                  <a:lnTo>
                    <a:pt x="1056" y="0"/>
                  </a:lnTo>
                  <a:lnTo>
                    <a:pt x="1854" y="402"/>
                  </a:lnTo>
                  <a:lnTo>
                    <a:pt x="2058" y="972"/>
                  </a:lnTo>
                  <a:lnTo>
                    <a:pt x="1296" y="4320"/>
                  </a:lnTo>
                  <a:lnTo>
                    <a:pt x="720" y="4320"/>
                  </a:lnTo>
                  <a:lnTo>
                    <a:pt x="1920" y="912"/>
                  </a:lnTo>
                  <a:lnTo>
                    <a:pt x="1776" y="432"/>
                  </a:lnTo>
                  <a:lnTo>
                    <a:pt x="0" y="0"/>
                  </a:lnTo>
                  <a:close/>
                </a:path>
              </a:pathLst>
            </a:custGeom>
            <a:solidFill>
              <a:schemeClr val="accent1"/>
            </a:solidFill>
            <a:ln w="9525">
              <a:noFill/>
              <a:round/>
              <a:headEnd/>
              <a:tailEnd/>
            </a:ln>
            <a:effectLst/>
          </p:spPr>
          <p:txBody>
            <a:bodyPr/>
            <a:lstStyle/>
            <a:p>
              <a:pPr>
                <a:defRPr/>
              </a:pPr>
              <a:endParaRPr lang="en-US"/>
            </a:p>
          </p:txBody>
        </p:sp>
        <p:sp>
          <p:nvSpPr>
            <p:cNvPr id="1047" name="Freeform 23"/>
            <p:cNvSpPr>
              <a:spLocks/>
            </p:cNvSpPr>
            <p:nvPr userDrawn="1"/>
          </p:nvSpPr>
          <p:spPr bwMode="gray">
            <a:xfrm>
              <a:off x="4217" y="1056"/>
              <a:ext cx="1152" cy="3264"/>
            </a:xfrm>
            <a:custGeom>
              <a:avLst/>
              <a:gdLst/>
              <a:ahLst/>
              <a:cxnLst>
                <a:cxn ang="0">
                  <a:pos x="0" y="3264"/>
                </a:cxn>
                <a:cxn ang="0">
                  <a:pos x="1152" y="0"/>
                </a:cxn>
                <a:cxn ang="0">
                  <a:pos x="96" y="3264"/>
                </a:cxn>
                <a:cxn ang="0">
                  <a:pos x="0" y="3264"/>
                </a:cxn>
              </a:cxnLst>
              <a:rect l="0" t="0" r="r" b="b"/>
              <a:pathLst>
                <a:path w="1152" h="3264">
                  <a:moveTo>
                    <a:pt x="0" y="3264"/>
                  </a:moveTo>
                  <a:lnTo>
                    <a:pt x="1152" y="0"/>
                  </a:lnTo>
                  <a:lnTo>
                    <a:pt x="96" y="3264"/>
                  </a:lnTo>
                  <a:lnTo>
                    <a:pt x="0" y="3264"/>
                  </a:lnTo>
                  <a:close/>
                </a:path>
              </a:pathLst>
            </a:custGeom>
            <a:solidFill>
              <a:schemeClr val="folHlink"/>
            </a:solidFill>
            <a:ln w="9525">
              <a:noFill/>
              <a:round/>
              <a:headEnd/>
              <a:tailEnd/>
            </a:ln>
            <a:effectLst/>
          </p:spPr>
          <p:txBody>
            <a:bodyPr/>
            <a:lstStyle/>
            <a:p>
              <a:pPr>
                <a:defRPr/>
              </a:pPr>
              <a:endParaRPr lang="en-US"/>
            </a:p>
          </p:txBody>
        </p:sp>
      </p:grpSp>
      <p:grpSp>
        <p:nvGrpSpPr>
          <p:cNvPr id="3" name="Group 22"/>
          <p:cNvGrpSpPr>
            <a:grpSpLocks/>
          </p:cNvGrpSpPr>
          <p:nvPr/>
        </p:nvGrpSpPr>
        <p:grpSpPr bwMode="auto">
          <a:xfrm>
            <a:off x="142875" y="765175"/>
            <a:ext cx="8858250" cy="5943600"/>
            <a:chOff x="90" y="480"/>
            <a:chExt cx="5580" cy="3744"/>
          </a:xfrm>
        </p:grpSpPr>
        <p:sp>
          <p:nvSpPr>
            <p:cNvPr id="1040" name="Rectangle 16"/>
            <p:cNvSpPr>
              <a:spLocks noChangeArrowheads="1"/>
            </p:cNvSpPr>
            <p:nvPr userDrawn="1"/>
          </p:nvSpPr>
          <p:spPr bwMode="gray">
            <a:xfrm>
              <a:off x="90" y="480"/>
              <a:ext cx="5580" cy="3744"/>
            </a:xfrm>
            <a:prstGeom prst="rect">
              <a:avLst/>
            </a:prstGeom>
            <a:solidFill>
              <a:srgbClr val="FFFFFF">
                <a:alpha val="69000"/>
              </a:srgbClr>
            </a:solidFill>
            <a:ln w="9525">
              <a:solidFill>
                <a:schemeClr val="tx1"/>
              </a:solidFill>
              <a:miter lim="800000"/>
              <a:headEnd/>
              <a:tailEnd/>
            </a:ln>
            <a:effectLst/>
          </p:spPr>
          <p:txBody>
            <a:bodyPr wrap="none" anchor="ctr"/>
            <a:lstStyle/>
            <a:p>
              <a:pPr>
                <a:defRPr/>
              </a:pPr>
              <a:endParaRPr lang="en-US"/>
            </a:p>
          </p:txBody>
        </p:sp>
        <p:sp>
          <p:nvSpPr>
            <p:cNvPr id="1041" name="Rectangle 17"/>
            <p:cNvSpPr>
              <a:spLocks noChangeArrowheads="1"/>
            </p:cNvSpPr>
            <p:nvPr userDrawn="1"/>
          </p:nvSpPr>
          <p:spPr bwMode="gray">
            <a:xfrm>
              <a:off x="90" y="480"/>
              <a:ext cx="5580" cy="3744"/>
            </a:xfrm>
            <a:prstGeom prst="rect">
              <a:avLst/>
            </a:prstGeom>
            <a:solidFill>
              <a:srgbClr val="FFFFFF">
                <a:alpha val="69000"/>
              </a:srgbClr>
            </a:solidFill>
            <a:ln w="9525">
              <a:solidFill>
                <a:srgbClr val="808080"/>
              </a:solidFill>
              <a:miter lim="800000"/>
              <a:headEnd/>
              <a:tailEnd/>
            </a:ln>
            <a:effectLst/>
          </p:spPr>
          <p:txBody>
            <a:bodyPr wrap="none" anchor="ctr"/>
            <a:lstStyle/>
            <a:p>
              <a:pPr>
                <a:defRPr/>
              </a:pPr>
              <a:endParaRPr lang="en-US"/>
            </a:p>
          </p:txBody>
        </p:sp>
      </p:grpSp>
      <p:sp>
        <p:nvSpPr>
          <p:cNvPr id="1042" name="Rectangle 18"/>
          <p:cNvSpPr>
            <a:spLocks noChangeArrowheads="1"/>
          </p:cNvSpPr>
          <p:nvPr/>
        </p:nvSpPr>
        <p:spPr bwMode="gray">
          <a:xfrm>
            <a:off x="381000" y="676275"/>
            <a:ext cx="6248400" cy="152400"/>
          </a:xfrm>
          <a:prstGeom prst="rect">
            <a:avLst/>
          </a:prstGeom>
          <a:solidFill>
            <a:srgbClr val="FFFFFF"/>
          </a:solidFill>
          <a:ln w="9525">
            <a:noFill/>
            <a:miter lim="800000"/>
            <a:headEnd/>
            <a:tailEnd/>
          </a:ln>
          <a:effectLst/>
        </p:spPr>
        <p:txBody>
          <a:bodyPr wrap="none" anchor="ctr"/>
          <a:lstStyle/>
          <a:p>
            <a:pPr>
              <a:defRPr/>
            </a:pPr>
            <a:endParaRPr lang="en-US"/>
          </a:p>
        </p:txBody>
      </p:sp>
      <p:pic>
        <p:nvPicPr>
          <p:cNvPr id="4" name="Picture 19" descr="2"/>
          <p:cNvPicPr>
            <a:picLocks noChangeAspect="1" noChangeArrowheads="1"/>
          </p:cNvPicPr>
          <p:nvPr/>
        </p:nvPicPr>
        <p:blipFill>
          <a:blip r:embed="rId15"/>
          <a:srcRect/>
          <a:stretch>
            <a:fillRect/>
          </a:stretch>
        </p:blipFill>
        <p:spPr bwMode="gray">
          <a:xfrm>
            <a:off x="500063" y="577850"/>
            <a:ext cx="371475" cy="371475"/>
          </a:xfrm>
          <a:prstGeom prst="rect">
            <a:avLst/>
          </a:prstGeom>
          <a:noFill/>
          <a:ln w="9525">
            <a:noFill/>
            <a:miter lim="800000"/>
            <a:headEnd/>
            <a:tailEnd/>
          </a:ln>
        </p:spPr>
      </p:pic>
      <p:sp>
        <p:nvSpPr>
          <p:cNvPr id="5" name="Rectangle 2"/>
          <p:cNvSpPr>
            <a:spLocks noGrp="1" noChangeArrowheads="1"/>
          </p:cNvSpPr>
          <p:nvPr>
            <p:ph type="title"/>
          </p:nvPr>
        </p:nvSpPr>
        <p:spPr bwMode="gray">
          <a:xfrm>
            <a:off x="903288" y="198438"/>
            <a:ext cx="6302375"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37" name="Rectangle 3"/>
          <p:cNvSpPr>
            <a:spLocks noGrp="1" noChangeArrowheads="1"/>
          </p:cNvSpPr>
          <p:nvPr>
            <p:ph type="body" idx="1"/>
          </p:nvPr>
        </p:nvSpPr>
        <p:spPr bwMode="gray">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gray">
          <a:xfrm>
            <a:off x="457200" y="6283325"/>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
        <p:nvSpPr>
          <p:cNvPr id="1029" name="Rectangle 5"/>
          <p:cNvSpPr>
            <a:spLocks noGrp="1" noChangeArrowheads="1"/>
          </p:cNvSpPr>
          <p:nvPr>
            <p:ph type="ftr" sz="quarter" idx="3"/>
          </p:nvPr>
        </p:nvSpPr>
        <p:spPr bwMode="gray">
          <a:xfrm>
            <a:off x="3124200" y="6283325"/>
            <a:ext cx="2895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p>
        </p:txBody>
      </p:sp>
      <p:sp>
        <p:nvSpPr>
          <p:cNvPr id="1030" name="Rectangle 6"/>
          <p:cNvSpPr>
            <a:spLocks noGrp="1" noChangeArrowheads="1"/>
          </p:cNvSpPr>
          <p:nvPr>
            <p:ph type="sldNum" sz="quarter" idx="4"/>
          </p:nvPr>
        </p:nvSpPr>
        <p:spPr bwMode="gray">
          <a:xfrm>
            <a:off x="6553200" y="6283325"/>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F482E684-561C-4980-865F-41A5C18CCA9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90"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ransition/>
  <p:timing>
    <p:tnLst>
      <p:par>
        <p:cTn id="1" dur="indefinite" restart="never" nodeType="tmRoot"/>
      </p:par>
    </p:tnLst>
  </p:timing>
  <p:txStyles>
    <p:titleStyle>
      <a:lvl1pPr algn="l" rtl="0" eaLnBrk="0" fontAlgn="base" hangingPunct="0">
        <a:spcBef>
          <a:spcPct val="0"/>
        </a:spcBef>
        <a:spcAft>
          <a:spcPct val="0"/>
        </a:spcAft>
        <a:defRPr sz="4200" b="1">
          <a:solidFill>
            <a:srgbClr val="000000"/>
          </a:solidFill>
          <a:latin typeface="+mj-lt"/>
          <a:ea typeface="+mj-ea"/>
          <a:cs typeface="+mj-cs"/>
        </a:defRPr>
      </a:lvl1pPr>
      <a:lvl2pPr algn="l" rtl="0" eaLnBrk="0" fontAlgn="base" hangingPunct="0">
        <a:spcBef>
          <a:spcPct val="0"/>
        </a:spcBef>
        <a:spcAft>
          <a:spcPct val="0"/>
        </a:spcAft>
        <a:defRPr sz="4200" b="1">
          <a:solidFill>
            <a:srgbClr val="000000"/>
          </a:solidFill>
          <a:latin typeface="Arial" charset="0"/>
        </a:defRPr>
      </a:lvl2pPr>
      <a:lvl3pPr algn="l" rtl="0" eaLnBrk="0" fontAlgn="base" hangingPunct="0">
        <a:spcBef>
          <a:spcPct val="0"/>
        </a:spcBef>
        <a:spcAft>
          <a:spcPct val="0"/>
        </a:spcAft>
        <a:defRPr sz="4200" b="1">
          <a:solidFill>
            <a:srgbClr val="000000"/>
          </a:solidFill>
          <a:latin typeface="Arial" charset="0"/>
        </a:defRPr>
      </a:lvl3pPr>
      <a:lvl4pPr algn="l" rtl="0" eaLnBrk="0" fontAlgn="base" hangingPunct="0">
        <a:spcBef>
          <a:spcPct val="0"/>
        </a:spcBef>
        <a:spcAft>
          <a:spcPct val="0"/>
        </a:spcAft>
        <a:defRPr sz="4200" b="1">
          <a:solidFill>
            <a:srgbClr val="000000"/>
          </a:solidFill>
          <a:latin typeface="Arial" charset="0"/>
        </a:defRPr>
      </a:lvl4pPr>
      <a:lvl5pPr algn="l" rtl="0" eaLnBrk="0" fontAlgn="base" hangingPunct="0">
        <a:spcBef>
          <a:spcPct val="0"/>
        </a:spcBef>
        <a:spcAft>
          <a:spcPct val="0"/>
        </a:spcAft>
        <a:defRPr sz="4200" b="1">
          <a:solidFill>
            <a:srgbClr val="000000"/>
          </a:solidFill>
          <a:latin typeface="Arial" charset="0"/>
        </a:defRPr>
      </a:lvl5pPr>
      <a:lvl6pPr marL="457200" algn="l" rtl="0" eaLnBrk="1" fontAlgn="base" hangingPunct="1">
        <a:spcBef>
          <a:spcPct val="0"/>
        </a:spcBef>
        <a:spcAft>
          <a:spcPct val="0"/>
        </a:spcAft>
        <a:defRPr sz="4200" b="1">
          <a:solidFill>
            <a:srgbClr val="000000"/>
          </a:solidFill>
          <a:latin typeface="Arial" charset="0"/>
        </a:defRPr>
      </a:lvl6pPr>
      <a:lvl7pPr marL="914400" algn="l" rtl="0" eaLnBrk="1" fontAlgn="base" hangingPunct="1">
        <a:spcBef>
          <a:spcPct val="0"/>
        </a:spcBef>
        <a:spcAft>
          <a:spcPct val="0"/>
        </a:spcAft>
        <a:defRPr sz="4200" b="1">
          <a:solidFill>
            <a:srgbClr val="000000"/>
          </a:solidFill>
          <a:latin typeface="Arial" charset="0"/>
        </a:defRPr>
      </a:lvl7pPr>
      <a:lvl8pPr marL="1371600" algn="l" rtl="0" eaLnBrk="1" fontAlgn="base" hangingPunct="1">
        <a:spcBef>
          <a:spcPct val="0"/>
        </a:spcBef>
        <a:spcAft>
          <a:spcPct val="0"/>
        </a:spcAft>
        <a:defRPr sz="4200" b="1">
          <a:solidFill>
            <a:srgbClr val="000000"/>
          </a:solidFill>
          <a:latin typeface="Arial" charset="0"/>
        </a:defRPr>
      </a:lvl8pPr>
      <a:lvl9pPr marL="1828800" algn="l" rtl="0" eaLnBrk="1" fontAlgn="base" hangingPunct="1">
        <a:spcBef>
          <a:spcPct val="0"/>
        </a:spcBef>
        <a:spcAft>
          <a:spcPct val="0"/>
        </a:spcAft>
        <a:defRPr sz="4200" b="1">
          <a:solidFill>
            <a:srgbClr val="000000"/>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92.xml"/><Relationship Id="rId3" Type="http://schemas.openxmlformats.org/officeDocument/2006/relationships/slide" Target="slide4.xml"/><Relationship Id="rId7" Type="http://schemas.openxmlformats.org/officeDocument/2006/relationships/slide" Target="slide44.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9.xml"/><Relationship Id="rId4" Type="http://schemas.openxmlformats.org/officeDocument/2006/relationships/slide" Target="slide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slide" Target="slide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slide" Target="slide2.xml"/><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image" Target="../media/image14.jpeg"/></Relationships>
</file>

<file path=ppt/slides/_rels/slide7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slide" Target="slide2.xml"/></Relationships>
</file>

<file path=ppt/slides/_rels/slide8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slide" Target="slide2.xml"/><Relationship Id="rId4" Type="http://schemas.openxmlformats.org/officeDocument/2006/relationships/image" Target="../media/image98.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 Id="rId4" Type="http://schemas.openxmlformats.org/officeDocument/2006/relationships/image" Target="../media/image101.jpeg"/></Relationships>
</file>

<file path=ppt/slides/_rels/slide95.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image" Target="../media/image103.jpeg"/><Relationship Id="rId1" Type="http://schemas.openxmlformats.org/officeDocument/2006/relationships/slideLayout" Target="../slideLayouts/slideLayout7.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jpeg"/></Relationships>
</file>

<file path=ppt/slides/_rels/slide9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0.jpe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62600" y="2971800"/>
            <a:ext cx="3081292" cy="3046988"/>
          </a:xfrm>
          <a:prstGeom prst="rect">
            <a:avLst/>
          </a:prstGeom>
          <a:noFill/>
        </p:spPr>
        <p:txBody>
          <a:bodyPr wrap="none" lIns="91440" tIns="45720" rIns="91440" bIns="45720">
            <a:spAutoFit/>
          </a:bodyPr>
          <a:lstStyle/>
          <a:p>
            <a:r>
              <a:rPr lang="en-US" sz="3200" b="1" cap="none" spc="-300" dirty="0" err="1" smtClean="0">
                <a:ln w="17780" cmpd="sng">
                  <a:solidFill>
                    <a:schemeClr val="accent1">
                      <a:tint val="3000"/>
                    </a:schemeClr>
                  </a:solidFill>
                  <a:prstDash val="solid"/>
                  <a:miter lim="800000"/>
                </a:ln>
                <a:solidFill>
                  <a:srgbClr val="00B0F0"/>
                </a:solidFill>
                <a:effectLst>
                  <a:outerShdw blurRad="55000" dist="50800" dir="5400000" algn="tl">
                    <a:srgbClr val="000000">
                      <a:alpha val="33000"/>
                    </a:srgbClr>
                  </a:outerShdw>
                </a:effectLst>
              </a:rPr>
              <a:t>Nhóm</a:t>
            </a:r>
            <a:r>
              <a:rPr lang="en-US" sz="3200" b="1" cap="none" spc="-300" dirty="0" smtClean="0">
                <a:ln w="17780" cmpd="sng">
                  <a:solidFill>
                    <a:schemeClr val="accent1">
                      <a:tint val="3000"/>
                    </a:schemeClr>
                  </a:solidFill>
                  <a:prstDash val="solid"/>
                  <a:miter lim="800000"/>
                </a:ln>
                <a:solidFill>
                  <a:srgbClr val="00B0F0"/>
                </a:solidFill>
                <a:effectLst>
                  <a:outerShdw blurRad="55000" dist="50800" dir="5400000" algn="tl">
                    <a:srgbClr val="000000">
                      <a:alpha val="33000"/>
                    </a:srgbClr>
                  </a:outerShdw>
                </a:effectLst>
              </a:rPr>
              <a:t> </a:t>
            </a:r>
            <a:r>
              <a:rPr lang="en-US" sz="3200" b="1" cap="none" spc="-300" dirty="0" err="1" smtClean="0">
                <a:ln w="17780" cmpd="sng">
                  <a:solidFill>
                    <a:schemeClr val="accent1">
                      <a:tint val="3000"/>
                    </a:schemeClr>
                  </a:solidFill>
                  <a:prstDash val="solid"/>
                  <a:miter lim="800000"/>
                </a:ln>
                <a:solidFill>
                  <a:srgbClr val="00B0F0"/>
                </a:solidFill>
                <a:effectLst>
                  <a:outerShdw blurRad="55000" dist="50800" dir="5400000" algn="tl">
                    <a:srgbClr val="000000">
                      <a:alpha val="33000"/>
                    </a:srgbClr>
                  </a:outerShdw>
                </a:effectLst>
              </a:rPr>
              <a:t>CN08B</a:t>
            </a:r>
            <a:endParaRPr lang="en-US" sz="3200" b="1" cap="none" spc="-300" dirty="0" smtClean="0">
              <a:ln w="17780" cmpd="sng">
                <a:solidFill>
                  <a:schemeClr val="accent1">
                    <a:tint val="3000"/>
                  </a:schemeClr>
                </a:solidFill>
                <a:prstDash val="solid"/>
                <a:miter lim="800000"/>
              </a:ln>
              <a:solidFill>
                <a:srgbClr val="00B0F0"/>
              </a:solidFill>
              <a:effectLst>
                <a:outerShdw blurRad="55000" dist="50800" dir="5400000" algn="tl">
                  <a:srgbClr val="000000">
                    <a:alpha val="33000"/>
                  </a:srgbClr>
                </a:outerShdw>
              </a:effectLst>
            </a:endParaRPr>
          </a:p>
          <a:p>
            <a:r>
              <a:rPr lang="en-US" sz="3200" b="1"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1 – </a:t>
            </a:r>
            <a:r>
              <a:rPr lang="en-US" sz="3200" b="1"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Trần</a:t>
            </a:r>
            <a:r>
              <a:rPr lang="en-US" sz="3200" b="1"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 </a:t>
            </a:r>
            <a:r>
              <a:rPr lang="en-US" sz="3200" b="1"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Văn</a:t>
            </a:r>
            <a:r>
              <a:rPr lang="en-US" sz="3200" b="1"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 </a:t>
            </a:r>
            <a:r>
              <a:rPr lang="en-US" sz="3200" b="1"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Tiến</a:t>
            </a:r>
            <a:endParaRPr lang="en-US" sz="3200" b="1"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endParaRPr>
          </a:p>
          <a:p>
            <a:r>
              <a:rPr lang="en-US" sz="3200" b="1" cap="none"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2 – </a:t>
            </a:r>
            <a:r>
              <a:rPr lang="en-US" sz="3200" b="1" cap="none"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Hồ</a:t>
            </a:r>
            <a:r>
              <a:rPr lang="en-US" sz="3200" b="1" cap="none"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 Minh </a:t>
            </a:r>
            <a:r>
              <a:rPr lang="en-US" sz="3200" b="1" cap="none"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Trí</a:t>
            </a:r>
            <a:endParaRPr lang="en-US" sz="3200" b="1" cap="none"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endParaRPr>
          </a:p>
          <a:p>
            <a:r>
              <a:rPr lang="en-US" sz="3200" b="1"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3 – </a:t>
            </a:r>
            <a:r>
              <a:rPr lang="en-US" sz="3200" b="1"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Lê</a:t>
            </a:r>
            <a:r>
              <a:rPr lang="en-US" sz="3200" b="1"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 </a:t>
            </a:r>
            <a:r>
              <a:rPr lang="en-US" sz="3200" b="1"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Văn</a:t>
            </a:r>
            <a:r>
              <a:rPr lang="en-US" sz="3200" b="1"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 </a:t>
            </a:r>
            <a:r>
              <a:rPr lang="en-US" sz="3200" b="1"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Tình</a:t>
            </a:r>
            <a:endParaRPr lang="en-US" sz="3200" b="1"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endParaRPr>
          </a:p>
          <a:p>
            <a:r>
              <a:rPr lang="en-US" sz="3200" b="1" cap="none"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4 – </a:t>
            </a:r>
            <a:r>
              <a:rPr lang="en-US" sz="3200" b="1" cap="none"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Trần</a:t>
            </a:r>
            <a:r>
              <a:rPr lang="en-US" sz="3200" b="1" cap="none"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 </a:t>
            </a:r>
            <a:r>
              <a:rPr lang="en-US" sz="3200" b="1" cap="none"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Anh</a:t>
            </a:r>
            <a:r>
              <a:rPr lang="en-US" sz="3200" b="1" cap="none"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 </a:t>
            </a:r>
            <a:r>
              <a:rPr lang="en-US" sz="3200" b="1" cap="none"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Tuấn</a:t>
            </a:r>
            <a:endParaRPr lang="en-US" sz="3200" b="1" cap="none"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endParaRPr>
          </a:p>
          <a:p>
            <a:r>
              <a:rPr lang="en-US" sz="3200" b="1"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5 – </a:t>
            </a:r>
            <a:r>
              <a:rPr lang="en-US" sz="3200" b="1"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Phan</a:t>
            </a:r>
            <a:r>
              <a:rPr lang="en-US" sz="3200" b="1"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 </a:t>
            </a:r>
            <a:r>
              <a:rPr lang="en-US" sz="3200" b="1"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Nhật</a:t>
            </a:r>
            <a:r>
              <a:rPr lang="en-US" sz="3200" b="1" spc="-300" dirty="0"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 </a:t>
            </a:r>
            <a:r>
              <a:rPr lang="en-US" sz="3200" b="1" spc="-300" dirty="0" err="1" smtClean="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rPr>
              <a:t>Tân</a:t>
            </a:r>
            <a:endParaRPr lang="en-US" sz="3200" b="1" cap="none" spc="-300" dirty="0">
              <a:ln w="17780" cmpd="sng">
                <a:solidFill>
                  <a:schemeClr val="accent1">
                    <a:tint val="3000"/>
                  </a:schemeClr>
                </a:solidFill>
                <a:prstDash val="solid"/>
                <a:miter lim="800000"/>
              </a:ln>
              <a:solidFill>
                <a:schemeClr val="tx1">
                  <a:lumMod val="75000"/>
                  <a:lumOff val="25000"/>
                </a:schemeClr>
              </a:solidFill>
              <a:effectLst>
                <a:outerShdw blurRad="55000" dist="50800" dir="5400000" algn="tl">
                  <a:srgbClr val="000000">
                    <a:alpha val="33000"/>
                  </a:srgbClr>
                </a:outerShdw>
              </a:effectLst>
            </a:endParaRPr>
          </a:p>
        </p:txBody>
      </p:sp>
      <p:sp>
        <p:nvSpPr>
          <p:cNvPr id="4" name="Rectangle 3"/>
          <p:cNvSpPr/>
          <p:nvPr/>
        </p:nvSpPr>
        <p:spPr>
          <a:xfrm>
            <a:off x="3276600" y="2057400"/>
            <a:ext cx="4550101" cy="861774"/>
          </a:xfrm>
          <a:prstGeom prst="rect">
            <a:avLst/>
          </a:prstGeom>
          <a:noFill/>
        </p:spPr>
        <p:txBody>
          <a:bodyPr wrap="square" lIns="91440" tIns="45720" rIns="91440" bIns="45720">
            <a:spAutoFit/>
          </a:bodyPr>
          <a:lstStyle/>
          <a:p>
            <a:pPr algn="ctr"/>
            <a:r>
              <a:rPr lang="en-US" sz="5000" b="1" spc="-300" dirty="0" err="1"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rPr>
              <a:t>TortoiseSVN</a:t>
            </a:r>
            <a:endParaRPr lang="en-US" sz="5000" b="1" cap="none" spc="-300" dirty="0" smtClean="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body" idx="1"/>
          </p:nvPr>
        </p:nvSpPr>
        <p:spPr bwMode="black">
          <a:xfrm>
            <a:off x="620713" y="1143000"/>
            <a:ext cx="7824787" cy="2133600"/>
          </a:xfrm>
          <a:noFill/>
        </p:spPr>
        <p:txBody>
          <a:bodyPr/>
          <a:lstStyle/>
          <a:p>
            <a:pPr eaLnBrk="1" hangingPunct="1">
              <a:buFontTx/>
              <a:buNone/>
            </a:pPr>
            <a:r>
              <a:rPr lang="en-US" sz="2400" smtClean="0"/>
              <a:t>Gồm 3 bước:</a:t>
            </a:r>
          </a:p>
          <a:p>
            <a:pPr eaLnBrk="1" hangingPunct="1"/>
            <a:r>
              <a:rPr lang="en-US" sz="2400" smtClean="0"/>
              <a:t>Mở Windows Explorer.</a:t>
            </a:r>
          </a:p>
          <a:p>
            <a:pPr eaLnBrk="1" hangingPunct="1"/>
            <a:r>
              <a:rPr lang="en-US" sz="2400" smtClean="0"/>
              <a:t>Tạo một New Folder và đặt tên cho nó.</a:t>
            </a:r>
          </a:p>
          <a:p>
            <a:pPr eaLnBrk="1" hangingPunct="1"/>
            <a:r>
              <a:rPr lang="en-US" sz="2400" smtClean="0"/>
              <a:t>Right-Click trên Folder vừa tạo, chọn “TortoiseSVN” =&gt; “Create respository here”.</a:t>
            </a:r>
          </a:p>
        </p:txBody>
      </p:sp>
      <p:sp>
        <p:nvSpPr>
          <p:cNvPr id="12291" name="Rectangle 3"/>
          <p:cNvSpPr>
            <a:spLocks noGrp="1" noChangeArrowheads="1"/>
          </p:cNvSpPr>
          <p:nvPr>
            <p:ph type="title"/>
          </p:nvPr>
        </p:nvSpPr>
        <p:spPr/>
        <p:txBody>
          <a:bodyPr/>
          <a:lstStyle/>
          <a:p>
            <a:pPr eaLnBrk="1" hangingPunct="1"/>
            <a:r>
              <a:rPr lang="en-US" smtClean="0"/>
              <a:t>Tạo Repository</a:t>
            </a:r>
          </a:p>
        </p:txBody>
      </p:sp>
      <p:pic>
        <p:nvPicPr>
          <p:cNvPr id="12292" name="Picture 4"/>
          <p:cNvPicPr>
            <a:picLocks noChangeAspect="1" noChangeArrowheads="1"/>
          </p:cNvPicPr>
          <p:nvPr/>
        </p:nvPicPr>
        <p:blipFill>
          <a:blip r:embed="rId2"/>
          <a:srcRect/>
          <a:stretch>
            <a:fillRect/>
          </a:stretch>
        </p:blipFill>
        <p:spPr bwMode="auto">
          <a:xfrm>
            <a:off x="1752600" y="3376613"/>
            <a:ext cx="5638800" cy="2974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Rectangle 4"/>
          <p:cNvSpPr>
            <a:spLocks noGrp="1" noChangeArrowheads="1"/>
          </p:cNvSpPr>
          <p:nvPr>
            <p:ph type="ctrTitle"/>
          </p:nvPr>
        </p:nvSpPr>
        <p:spPr>
          <a:xfrm>
            <a:off x="4648200" y="3787775"/>
            <a:ext cx="4110038" cy="885825"/>
          </a:xfrm>
        </p:spPr>
        <p:txBody>
          <a:bodyPr/>
          <a:lstStyle/>
          <a:p>
            <a:pPr algn="dist" eaLnBrk="1" hangingPunct="1"/>
            <a:r>
              <a:rPr lang="en-US" sz="5500" smtClean="0"/>
              <a:t>Thank You!</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mtClean="0"/>
              <a:t>Tạo Repository</a:t>
            </a:r>
          </a:p>
        </p:txBody>
      </p:sp>
      <p:sp>
        <p:nvSpPr>
          <p:cNvPr id="13315" name="Rectangle 3"/>
          <p:cNvSpPr>
            <a:spLocks noGrp="1" noChangeArrowheads="1"/>
          </p:cNvSpPr>
          <p:nvPr>
            <p:ph type="body" idx="1"/>
          </p:nvPr>
        </p:nvSpPr>
        <p:spPr>
          <a:xfrm>
            <a:off x="317500" y="1600200"/>
            <a:ext cx="8458200" cy="4525963"/>
          </a:xfrm>
        </p:spPr>
        <p:txBody>
          <a:bodyPr/>
          <a:lstStyle/>
          <a:p>
            <a:pPr eaLnBrk="1" hangingPunct="1"/>
            <a:r>
              <a:rPr lang="en-US" smtClean="0"/>
              <a:t>Cấu trúc thư mục bên trong của Repository</a:t>
            </a:r>
          </a:p>
        </p:txBody>
      </p:sp>
      <p:pic>
        <p:nvPicPr>
          <p:cNvPr id="13316" name="Picture 4"/>
          <p:cNvPicPr>
            <a:picLocks noChangeAspect="1" noChangeArrowheads="1"/>
          </p:cNvPicPr>
          <p:nvPr/>
        </p:nvPicPr>
        <p:blipFill>
          <a:blip r:embed="rId2"/>
          <a:srcRect/>
          <a:stretch>
            <a:fillRect/>
          </a:stretch>
        </p:blipFill>
        <p:spPr bwMode="auto">
          <a:xfrm>
            <a:off x="1676400" y="2667000"/>
            <a:ext cx="5953125" cy="33305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903288" y="198438"/>
            <a:ext cx="5726112" cy="1143000"/>
          </a:xfrm>
        </p:spPr>
        <p:txBody>
          <a:bodyPr/>
          <a:lstStyle/>
          <a:p>
            <a:pPr eaLnBrk="1" hangingPunct="1"/>
            <a:r>
              <a:rPr lang="en-US" sz="3800" smtClean="0"/>
              <a:t>Import dữ liệu cho Repository</a:t>
            </a:r>
          </a:p>
        </p:txBody>
      </p:sp>
      <p:sp>
        <p:nvSpPr>
          <p:cNvPr id="14339" name="Rectangle 3"/>
          <p:cNvSpPr>
            <a:spLocks noGrp="1" noChangeArrowheads="1"/>
          </p:cNvSpPr>
          <p:nvPr>
            <p:ph type="body" idx="1"/>
          </p:nvPr>
        </p:nvSpPr>
        <p:spPr>
          <a:xfrm>
            <a:off x="457200" y="1600200"/>
            <a:ext cx="8229600" cy="1219200"/>
          </a:xfrm>
        </p:spPr>
        <p:txBody>
          <a:bodyPr/>
          <a:lstStyle/>
          <a:p>
            <a:pPr eaLnBrk="1" hangingPunct="1"/>
            <a:r>
              <a:rPr lang="en-US" sz="2400" smtClean="0"/>
              <a:t>Right-Click trên Folder chứa dữ liệu muốn import, chọn “TortoiseSVN” =&gt; “Import”.</a:t>
            </a:r>
          </a:p>
        </p:txBody>
      </p:sp>
      <p:pic>
        <p:nvPicPr>
          <p:cNvPr id="14340" name="Picture 4"/>
          <p:cNvPicPr>
            <a:picLocks noChangeAspect="1" noChangeArrowheads="1"/>
          </p:cNvPicPr>
          <p:nvPr/>
        </p:nvPicPr>
        <p:blipFill>
          <a:blip r:embed="rId2"/>
          <a:srcRect/>
          <a:stretch>
            <a:fillRect/>
          </a:stretch>
        </p:blipFill>
        <p:spPr bwMode="auto">
          <a:xfrm>
            <a:off x="1752600" y="2940050"/>
            <a:ext cx="5867400" cy="3079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3800" smtClean="0"/>
              <a:t>Import dữ liệu cho Repository</a:t>
            </a:r>
          </a:p>
        </p:txBody>
      </p:sp>
      <p:sp>
        <p:nvSpPr>
          <p:cNvPr id="15363" name="Rectangle 3"/>
          <p:cNvSpPr>
            <a:spLocks noGrp="1" noChangeArrowheads="1"/>
          </p:cNvSpPr>
          <p:nvPr>
            <p:ph type="body" idx="1"/>
          </p:nvPr>
        </p:nvSpPr>
        <p:spPr/>
        <p:txBody>
          <a:bodyPr/>
          <a:lstStyle/>
          <a:p>
            <a:pPr eaLnBrk="1" hangingPunct="1"/>
            <a:r>
              <a:rPr lang="en-US" sz="2400" smtClean="0"/>
              <a:t>Chọn đường dẫn đến Repository =&gt; OK</a:t>
            </a:r>
          </a:p>
        </p:txBody>
      </p:sp>
      <p:pic>
        <p:nvPicPr>
          <p:cNvPr id="15364" name="Picture 4"/>
          <p:cNvPicPr>
            <a:picLocks noChangeAspect="1" noChangeArrowheads="1"/>
          </p:cNvPicPr>
          <p:nvPr/>
        </p:nvPicPr>
        <p:blipFill>
          <a:blip r:embed="rId2"/>
          <a:srcRect/>
          <a:stretch>
            <a:fillRect/>
          </a:stretch>
        </p:blipFill>
        <p:spPr bwMode="auto">
          <a:xfrm>
            <a:off x="1828800" y="2286000"/>
            <a:ext cx="5486400" cy="41100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smtClean="0"/>
              <a:t>Checkout dữ liệu</a:t>
            </a:r>
          </a:p>
        </p:txBody>
      </p:sp>
      <p:sp>
        <p:nvSpPr>
          <p:cNvPr id="16387" name="Rectangle 3"/>
          <p:cNvSpPr>
            <a:spLocks noGrp="1" noChangeArrowheads="1"/>
          </p:cNvSpPr>
          <p:nvPr>
            <p:ph type="body" idx="1"/>
          </p:nvPr>
        </p:nvSpPr>
        <p:spPr>
          <a:xfrm>
            <a:off x="457200" y="1371600"/>
            <a:ext cx="8229600" cy="1295400"/>
          </a:xfrm>
        </p:spPr>
        <p:txBody>
          <a:bodyPr/>
          <a:lstStyle/>
          <a:p>
            <a:pPr eaLnBrk="1" hangingPunct="1"/>
            <a:r>
              <a:rPr lang="en-US" sz="2400" smtClean="0"/>
              <a:t>Tạo/Chọn Folder muốn chứa dữ liệu được checkout từ Repository.</a:t>
            </a:r>
          </a:p>
          <a:p>
            <a:pPr eaLnBrk="1" hangingPunct="1"/>
            <a:r>
              <a:rPr lang="en-US" sz="2400" smtClean="0"/>
              <a:t>Right-Click trên Folder vừa chọn, chọn “SVN Checkout”.</a:t>
            </a:r>
          </a:p>
        </p:txBody>
      </p:sp>
      <p:pic>
        <p:nvPicPr>
          <p:cNvPr id="16388" name="Picture 4"/>
          <p:cNvPicPr>
            <a:picLocks noChangeAspect="1" noChangeArrowheads="1"/>
          </p:cNvPicPr>
          <p:nvPr/>
        </p:nvPicPr>
        <p:blipFill>
          <a:blip r:embed="rId2"/>
          <a:srcRect/>
          <a:stretch>
            <a:fillRect/>
          </a:stretch>
        </p:blipFill>
        <p:spPr bwMode="auto">
          <a:xfrm>
            <a:off x="2971800" y="3124200"/>
            <a:ext cx="3738563" cy="18780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mtClean="0"/>
              <a:t>Checkout dữ liệu</a:t>
            </a:r>
          </a:p>
        </p:txBody>
      </p:sp>
      <p:pic>
        <p:nvPicPr>
          <p:cNvPr id="17411" name="Picture 3"/>
          <p:cNvPicPr>
            <a:picLocks noGrp="1" noChangeAspect="1" noChangeArrowheads="1"/>
          </p:cNvPicPr>
          <p:nvPr>
            <p:ph type="body" idx="1"/>
          </p:nvPr>
        </p:nvPicPr>
        <p:blipFill>
          <a:blip r:embed="rId2"/>
          <a:srcRect/>
          <a:stretch>
            <a:fillRect/>
          </a:stretch>
        </p:blipFill>
        <p:spPr bwMode="auto">
          <a:xfrm>
            <a:off x="1905000" y="1676400"/>
            <a:ext cx="5448300" cy="4265613"/>
          </a:xfrm>
          <a:noFill/>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mtClean="0"/>
              <a:t>Checkout dữ liệu</a:t>
            </a:r>
          </a:p>
        </p:txBody>
      </p:sp>
      <p:sp>
        <p:nvSpPr>
          <p:cNvPr id="18435" name="Rectangle 3"/>
          <p:cNvSpPr>
            <a:spLocks noGrp="1" noChangeArrowheads="1"/>
          </p:cNvSpPr>
          <p:nvPr>
            <p:ph type="body" idx="1"/>
          </p:nvPr>
        </p:nvSpPr>
        <p:spPr/>
        <p:txBody>
          <a:bodyPr/>
          <a:lstStyle/>
          <a:p>
            <a:pPr eaLnBrk="1" hangingPunct="1">
              <a:buFontTx/>
              <a:buNone/>
            </a:pPr>
            <a:r>
              <a:rPr lang="en-US" b="1" dirty="0" smtClean="0"/>
              <a:t>Checkout Depth: </a:t>
            </a:r>
            <a:r>
              <a:rPr lang="en-US" b="1" dirty="0" err="1" smtClean="0"/>
              <a:t>gồm</a:t>
            </a:r>
            <a:r>
              <a:rPr lang="en-US" b="1" dirty="0" smtClean="0"/>
              <a:t> 4 </a:t>
            </a:r>
            <a:r>
              <a:rPr lang="en-US" b="1" dirty="0" err="1" smtClean="0"/>
              <a:t>lựa</a:t>
            </a:r>
            <a:r>
              <a:rPr lang="en-US" b="1" dirty="0" smtClean="0"/>
              <a:t> </a:t>
            </a:r>
            <a:r>
              <a:rPr lang="en-US" b="1" dirty="0" err="1" smtClean="0"/>
              <a:t>chọn</a:t>
            </a:r>
            <a:endParaRPr lang="en-US" b="1" dirty="0" smtClean="0"/>
          </a:p>
          <a:p>
            <a:pPr eaLnBrk="1" hangingPunct="1"/>
            <a:r>
              <a:rPr lang="en-US" dirty="0" smtClean="0"/>
              <a:t>Fully recursive</a:t>
            </a:r>
          </a:p>
          <a:p>
            <a:pPr eaLnBrk="1" hangingPunct="1"/>
            <a:r>
              <a:rPr lang="en-US" dirty="0" smtClean="0"/>
              <a:t>Immediate children, including folders</a:t>
            </a:r>
          </a:p>
          <a:p>
            <a:pPr eaLnBrk="1" hangingPunct="1"/>
            <a:r>
              <a:rPr lang="en-US" dirty="0" smtClean="0"/>
              <a:t>Only file children</a:t>
            </a:r>
          </a:p>
          <a:p>
            <a:pPr eaLnBrk="1" hangingPunct="1"/>
            <a:r>
              <a:rPr lang="en-US" dirty="0" smtClean="0"/>
              <a:t>Only this item </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mtClean="0"/>
              <a:t>Checkout dữ liệu</a:t>
            </a:r>
          </a:p>
        </p:txBody>
      </p:sp>
      <p:sp>
        <p:nvSpPr>
          <p:cNvPr id="19459" name="Rectangle 3"/>
          <p:cNvSpPr>
            <a:spLocks noGrp="1" noChangeArrowheads="1"/>
          </p:cNvSpPr>
          <p:nvPr>
            <p:ph type="body" idx="1"/>
          </p:nvPr>
        </p:nvSpPr>
        <p:spPr/>
        <p:txBody>
          <a:bodyPr/>
          <a:lstStyle/>
          <a:p>
            <a:pPr eaLnBrk="1" hangingPunct="1"/>
            <a:r>
              <a:rPr lang="en-US" sz="2400" b="1" dirty="0" smtClean="0">
                <a:effectLst>
                  <a:outerShdw blurRad="38100" dist="38100" dir="2700000" algn="tl">
                    <a:srgbClr val="000000">
                      <a:alpha val="43137"/>
                    </a:srgbClr>
                  </a:outerShdw>
                </a:effectLst>
              </a:rPr>
              <a:t>Fully recursive</a:t>
            </a:r>
            <a:r>
              <a:rPr lang="en-US" sz="2400" dirty="0" smtClean="0"/>
              <a:t>: Checkout </a:t>
            </a:r>
            <a:r>
              <a:rPr lang="en-US" sz="2400" dirty="0" err="1" smtClean="0"/>
              <a:t>toàn</a:t>
            </a:r>
            <a:r>
              <a:rPr lang="en-US" sz="2400" dirty="0" smtClean="0"/>
              <a:t> </a:t>
            </a:r>
            <a:r>
              <a:rPr lang="en-US" sz="2400" dirty="0" err="1" smtClean="0"/>
              <a:t>bộ</a:t>
            </a:r>
            <a:r>
              <a:rPr lang="en-US" sz="2400" dirty="0" smtClean="0"/>
              <a:t> </a:t>
            </a:r>
            <a:r>
              <a:rPr lang="en-US" sz="2400" dirty="0" err="1" smtClean="0"/>
              <a:t>cấu</a:t>
            </a:r>
            <a:r>
              <a:rPr lang="en-US" sz="2400" dirty="0" smtClean="0"/>
              <a:t> </a:t>
            </a:r>
            <a:r>
              <a:rPr lang="en-US" sz="2400" dirty="0" err="1" smtClean="0"/>
              <a:t>trúc</a:t>
            </a:r>
            <a:r>
              <a:rPr lang="en-US" sz="2400" dirty="0" smtClean="0"/>
              <a:t> </a:t>
            </a:r>
            <a:r>
              <a:rPr lang="en-US" sz="2400" dirty="0" err="1" smtClean="0"/>
              <a:t>thư</a:t>
            </a:r>
            <a:r>
              <a:rPr lang="en-US" sz="2400" dirty="0" smtClean="0"/>
              <a:t> </a:t>
            </a:r>
            <a:r>
              <a:rPr lang="en-US" sz="2400" dirty="0" err="1" smtClean="0"/>
              <a:t>mục</a:t>
            </a:r>
            <a:r>
              <a:rPr lang="en-US" sz="2400" dirty="0" smtClean="0"/>
              <a:t>, </a:t>
            </a:r>
            <a:r>
              <a:rPr lang="en-US" sz="2400" dirty="0" err="1" smtClean="0"/>
              <a:t>các</a:t>
            </a:r>
            <a:r>
              <a:rPr lang="en-US" sz="2400" dirty="0" smtClean="0"/>
              <a:t> file </a:t>
            </a:r>
            <a:r>
              <a:rPr lang="en-US" sz="2400" dirty="0" err="1" smtClean="0"/>
              <a:t>dữ</a:t>
            </a:r>
            <a:r>
              <a:rPr lang="en-US" sz="2400" dirty="0" smtClean="0"/>
              <a:t> </a:t>
            </a:r>
            <a:r>
              <a:rPr lang="en-US" sz="2400" dirty="0" err="1" smtClean="0"/>
              <a:t>liệu</a:t>
            </a:r>
            <a:r>
              <a:rPr lang="en-US" sz="2400" dirty="0" smtClean="0"/>
              <a:t> </a:t>
            </a:r>
            <a:r>
              <a:rPr lang="en-US" sz="2400" dirty="0" err="1" smtClean="0"/>
              <a:t>trên</a:t>
            </a:r>
            <a:r>
              <a:rPr lang="en-US" sz="2400" dirty="0" smtClean="0"/>
              <a:t> Repository.</a:t>
            </a:r>
          </a:p>
          <a:p>
            <a:pPr eaLnBrk="1" hangingPunct="1">
              <a:buFontTx/>
              <a:buNone/>
            </a:pPr>
            <a:endParaRPr lang="en-US" sz="2400" dirty="0" smtClean="0"/>
          </a:p>
          <a:p>
            <a:pPr eaLnBrk="1" hangingPunct="1">
              <a:buFontTx/>
              <a:buNone/>
            </a:pPr>
            <a:r>
              <a:rPr lang="en-US" sz="2400" dirty="0" err="1" smtClean="0"/>
              <a:t>Ví</a:t>
            </a:r>
            <a:r>
              <a:rPr lang="en-US" sz="2400" dirty="0" smtClean="0"/>
              <a:t> </a:t>
            </a:r>
            <a:r>
              <a:rPr lang="en-US" sz="2400" dirty="0" err="1" smtClean="0"/>
              <a:t>dụ</a:t>
            </a:r>
            <a:r>
              <a:rPr lang="en-US" sz="2400" dirty="0" smtClean="0"/>
              <a:t>:</a:t>
            </a:r>
          </a:p>
          <a:p>
            <a:pPr eaLnBrk="1" hangingPunct="1">
              <a:buFontTx/>
              <a:buNone/>
            </a:pPr>
            <a:r>
              <a:rPr lang="en-US" sz="2400" dirty="0" smtClean="0"/>
              <a:t>Repository</a:t>
            </a:r>
          </a:p>
          <a:p>
            <a:pPr eaLnBrk="1" hangingPunct="1">
              <a:buFontTx/>
              <a:buNone/>
            </a:pPr>
            <a:r>
              <a:rPr lang="en-US" sz="2400" dirty="0" smtClean="0"/>
              <a:t>trunk(</a:t>
            </a:r>
            <a:r>
              <a:rPr lang="en-US" sz="2400" dirty="0" err="1" smtClean="0"/>
              <a:t>trunk.txt</a:t>
            </a:r>
            <a:r>
              <a:rPr lang="en-US" sz="2400" dirty="0" smtClean="0"/>
              <a:t>), braches(</a:t>
            </a:r>
            <a:r>
              <a:rPr lang="en-US" sz="2400" dirty="0" err="1" smtClean="0"/>
              <a:t>branch.txt</a:t>
            </a:r>
            <a:r>
              <a:rPr lang="en-US" sz="2400" dirty="0" smtClean="0"/>
              <a:t>), tags(</a:t>
            </a:r>
            <a:r>
              <a:rPr lang="en-US" sz="2400" dirty="0" err="1" smtClean="0"/>
              <a:t>tag.txt</a:t>
            </a:r>
            <a:r>
              <a:rPr lang="en-US" sz="2400" dirty="0" smtClean="0"/>
              <a:t>), </a:t>
            </a:r>
            <a:r>
              <a:rPr lang="en-US" sz="2400" dirty="0" err="1" smtClean="0"/>
              <a:t>other.txt</a:t>
            </a:r>
            <a:endParaRPr lang="en-US" sz="2400" dirty="0" smtClean="0"/>
          </a:p>
          <a:p>
            <a:pPr eaLnBrk="1" hangingPunct="1">
              <a:buFontTx/>
              <a:buNone/>
            </a:pPr>
            <a:endParaRPr lang="en-US" sz="2400" dirty="0" smtClean="0"/>
          </a:p>
          <a:p>
            <a:pPr eaLnBrk="1" hangingPunct="1">
              <a:buFontTx/>
              <a:buNone/>
            </a:pPr>
            <a:r>
              <a:rPr lang="en-US" sz="2400" dirty="0" err="1" smtClean="0"/>
              <a:t>Sau</a:t>
            </a:r>
            <a:r>
              <a:rPr lang="en-US" sz="2400" dirty="0" smtClean="0"/>
              <a:t> </a:t>
            </a:r>
            <a:r>
              <a:rPr lang="en-US" sz="2400" dirty="0" err="1" smtClean="0"/>
              <a:t>khi</a:t>
            </a:r>
            <a:r>
              <a:rPr lang="en-US" sz="2400" dirty="0" smtClean="0"/>
              <a:t> Checkout</a:t>
            </a:r>
          </a:p>
          <a:p>
            <a:pPr eaLnBrk="1" hangingPunct="1">
              <a:buFontTx/>
              <a:buNone/>
            </a:pPr>
            <a:r>
              <a:rPr lang="en-US" sz="2400" dirty="0" smtClean="0"/>
              <a:t>[.</a:t>
            </a:r>
            <a:r>
              <a:rPr lang="en-US" sz="2400" dirty="0" err="1" smtClean="0"/>
              <a:t>svn</a:t>
            </a:r>
            <a:r>
              <a:rPr lang="en-US" sz="2400" dirty="0" smtClean="0"/>
              <a:t>], trunk(</a:t>
            </a:r>
            <a:r>
              <a:rPr lang="en-US" sz="2400" dirty="0" err="1" smtClean="0"/>
              <a:t>trunk.txt</a:t>
            </a:r>
            <a:r>
              <a:rPr lang="en-US" sz="2400" dirty="0" smtClean="0"/>
              <a:t>), braches(</a:t>
            </a:r>
            <a:r>
              <a:rPr lang="en-US" sz="2400" dirty="0" err="1" smtClean="0"/>
              <a:t>branch.txt</a:t>
            </a:r>
            <a:r>
              <a:rPr lang="en-US" sz="2400" dirty="0" smtClean="0"/>
              <a:t>), tags(</a:t>
            </a:r>
            <a:r>
              <a:rPr lang="en-US" sz="2400" dirty="0" err="1" smtClean="0"/>
              <a:t>tag.txt</a:t>
            </a:r>
            <a:r>
              <a:rPr lang="en-US" sz="2400" dirty="0" smtClean="0"/>
              <a:t>), </a:t>
            </a:r>
            <a:r>
              <a:rPr lang="en-US" sz="2400" dirty="0" err="1" smtClean="0"/>
              <a:t>other.txt</a:t>
            </a:r>
            <a:endParaRPr lang="en-US" sz="2400" dirty="0" smtClean="0"/>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smtClean="0"/>
              <a:t>Checkout dữ liệu</a:t>
            </a:r>
          </a:p>
        </p:txBody>
      </p:sp>
      <p:sp>
        <p:nvSpPr>
          <p:cNvPr id="20483" name="Rectangle 3"/>
          <p:cNvSpPr>
            <a:spLocks noGrp="1" noChangeArrowheads="1"/>
          </p:cNvSpPr>
          <p:nvPr>
            <p:ph type="body" idx="1"/>
          </p:nvPr>
        </p:nvSpPr>
        <p:spPr/>
        <p:txBody>
          <a:bodyPr/>
          <a:lstStyle/>
          <a:p>
            <a:pPr eaLnBrk="1" hangingPunct="1"/>
            <a:r>
              <a:rPr lang="en-US" sz="2400" b="1" dirty="0" smtClean="0">
                <a:effectLst>
                  <a:outerShdw blurRad="38100" dist="38100" dir="2700000" algn="tl">
                    <a:srgbClr val="000000">
                      <a:alpha val="43137"/>
                    </a:srgbClr>
                  </a:outerShdw>
                </a:effectLst>
              </a:rPr>
              <a:t>Immediate children, including folders</a:t>
            </a:r>
            <a:r>
              <a:rPr lang="en-US" sz="2400" dirty="0" smtClean="0"/>
              <a:t>: </a:t>
            </a:r>
            <a:r>
              <a:rPr lang="en-US" sz="2400" dirty="0" err="1" smtClean="0"/>
              <a:t>Chỉ</a:t>
            </a:r>
            <a:r>
              <a:rPr lang="en-US" sz="2400" dirty="0" smtClean="0"/>
              <a:t> Checkout </a:t>
            </a:r>
            <a:r>
              <a:rPr lang="en-US" sz="2400" dirty="0" err="1" smtClean="0"/>
              <a:t>cấu</a:t>
            </a:r>
            <a:r>
              <a:rPr lang="en-US" sz="2400" dirty="0" smtClean="0"/>
              <a:t> </a:t>
            </a:r>
            <a:r>
              <a:rPr lang="en-US" sz="2400" dirty="0" err="1" smtClean="0"/>
              <a:t>trúc</a:t>
            </a:r>
            <a:r>
              <a:rPr lang="en-US" sz="2400" dirty="0" smtClean="0"/>
              <a:t> </a:t>
            </a:r>
            <a:r>
              <a:rPr lang="en-US" sz="2400" dirty="0" err="1" smtClean="0"/>
              <a:t>thư</a:t>
            </a:r>
            <a:r>
              <a:rPr lang="en-US" sz="2400" dirty="0" smtClean="0"/>
              <a:t> </a:t>
            </a:r>
            <a:r>
              <a:rPr lang="en-US" sz="2400" dirty="0" err="1" smtClean="0"/>
              <a:t>mục</a:t>
            </a:r>
            <a:r>
              <a:rPr lang="en-US" sz="2400" dirty="0" smtClean="0"/>
              <a:t> </a:t>
            </a:r>
            <a:r>
              <a:rPr lang="en-US" sz="2400" dirty="0" err="1" smtClean="0"/>
              <a:t>và</a:t>
            </a:r>
            <a:r>
              <a:rPr lang="en-US" sz="2400" dirty="0" smtClean="0"/>
              <a:t> </a:t>
            </a:r>
            <a:r>
              <a:rPr lang="en-US" sz="2400" dirty="0" err="1" smtClean="0"/>
              <a:t>các</a:t>
            </a:r>
            <a:r>
              <a:rPr lang="en-US" sz="2400" dirty="0" smtClean="0"/>
              <a:t> file </a:t>
            </a:r>
            <a:r>
              <a:rPr lang="en-US" sz="2400" dirty="0" err="1" smtClean="0"/>
              <a:t>bên</a:t>
            </a:r>
            <a:r>
              <a:rPr lang="en-US" sz="2400" dirty="0" smtClean="0"/>
              <a:t> </a:t>
            </a:r>
            <a:r>
              <a:rPr lang="en-US" sz="2400" dirty="0" err="1" smtClean="0"/>
              <a:t>ngoài</a:t>
            </a:r>
            <a:r>
              <a:rPr lang="en-US" sz="2400" dirty="0" smtClean="0"/>
              <a:t>.</a:t>
            </a:r>
          </a:p>
          <a:p>
            <a:pPr eaLnBrk="1" hangingPunct="1">
              <a:buFontTx/>
              <a:buNone/>
            </a:pPr>
            <a:endParaRPr lang="en-US" sz="2400" dirty="0" smtClean="0"/>
          </a:p>
          <a:p>
            <a:pPr eaLnBrk="1" hangingPunct="1">
              <a:buFontTx/>
              <a:buNone/>
            </a:pPr>
            <a:r>
              <a:rPr lang="en-US" sz="2400" dirty="0" err="1" smtClean="0"/>
              <a:t>Ví</a:t>
            </a:r>
            <a:r>
              <a:rPr lang="en-US" sz="2400" dirty="0" smtClean="0"/>
              <a:t> </a:t>
            </a:r>
            <a:r>
              <a:rPr lang="en-US" sz="2400" dirty="0" err="1" smtClean="0"/>
              <a:t>dụ</a:t>
            </a:r>
            <a:r>
              <a:rPr lang="en-US" sz="2400" dirty="0" smtClean="0"/>
              <a:t>:</a:t>
            </a:r>
          </a:p>
          <a:p>
            <a:pPr eaLnBrk="1" hangingPunct="1">
              <a:buFontTx/>
              <a:buNone/>
            </a:pPr>
            <a:r>
              <a:rPr lang="en-US" sz="2400" dirty="0" smtClean="0"/>
              <a:t>Repository</a:t>
            </a:r>
          </a:p>
          <a:p>
            <a:pPr eaLnBrk="1" hangingPunct="1">
              <a:buFontTx/>
              <a:buNone/>
            </a:pPr>
            <a:r>
              <a:rPr lang="en-US" sz="2400" dirty="0" smtClean="0"/>
              <a:t>trunk(</a:t>
            </a:r>
            <a:r>
              <a:rPr lang="en-US" sz="2400" dirty="0" err="1" smtClean="0"/>
              <a:t>trunk.txt</a:t>
            </a:r>
            <a:r>
              <a:rPr lang="en-US" sz="2400" dirty="0" smtClean="0"/>
              <a:t>), braches(</a:t>
            </a:r>
            <a:r>
              <a:rPr lang="en-US" sz="2400" dirty="0" err="1" smtClean="0"/>
              <a:t>branch.txt</a:t>
            </a:r>
            <a:r>
              <a:rPr lang="en-US" sz="2400" dirty="0" smtClean="0"/>
              <a:t>), tags(</a:t>
            </a:r>
            <a:r>
              <a:rPr lang="en-US" sz="2400" dirty="0" err="1" smtClean="0"/>
              <a:t>tag.txt</a:t>
            </a:r>
            <a:r>
              <a:rPr lang="en-US" sz="2400" dirty="0" smtClean="0"/>
              <a:t>), </a:t>
            </a:r>
            <a:r>
              <a:rPr lang="en-US" sz="2400" dirty="0" err="1" smtClean="0"/>
              <a:t>other.txt</a:t>
            </a:r>
            <a:endParaRPr lang="en-US" sz="2400" dirty="0" smtClean="0"/>
          </a:p>
          <a:p>
            <a:pPr eaLnBrk="1" hangingPunct="1">
              <a:buFontTx/>
              <a:buNone/>
            </a:pPr>
            <a:endParaRPr lang="en-US" sz="2400" dirty="0" smtClean="0"/>
          </a:p>
          <a:p>
            <a:pPr eaLnBrk="1" hangingPunct="1">
              <a:buFontTx/>
              <a:buNone/>
            </a:pPr>
            <a:r>
              <a:rPr lang="en-US" sz="2400" dirty="0" err="1" smtClean="0"/>
              <a:t>Sau</a:t>
            </a:r>
            <a:r>
              <a:rPr lang="en-US" sz="2400" dirty="0" smtClean="0"/>
              <a:t> </a:t>
            </a:r>
            <a:r>
              <a:rPr lang="en-US" sz="2400" dirty="0" err="1" smtClean="0"/>
              <a:t>khi</a:t>
            </a:r>
            <a:r>
              <a:rPr lang="en-US" sz="2400" dirty="0" smtClean="0"/>
              <a:t> Checkout</a:t>
            </a:r>
          </a:p>
          <a:p>
            <a:pPr eaLnBrk="1" hangingPunct="1">
              <a:buFontTx/>
              <a:buNone/>
            </a:pPr>
            <a:r>
              <a:rPr lang="en-US" sz="2400" dirty="0" smtClean="0"/>
              <a:t>[.</a:t>
            </a:r>
            <a:r>
              <a:rPr lang="en-US" sz="2400" dirty="0" err="1" smtClean="0"/>
              <a:t>svn</a:t>
            </a:r>
            <a:r>
              <a:rPr lang="en-US" sz="2400" dirty="0" smtClean="0"/>
              <a:t>], trunk(), braches(), tags(), </a:t>
            </a:r>
            <a:r>
              <a:rPr lang="en-US" sz="2400" dirty="0" err="1" smtClean="0"/>
              <a:t>other.txt</a:t>
            </a:r>
            <a:endParaRPr lang="en-US" dirty="0" smtClean="0"/>
          </a:p>
          <a:p>
            <a:pPr eaLnBrk="1" hangingPunct="1"/>
            <a:endParaRPr lang="en-US" dirty="0" smtClean="0"/>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en-US" smtClean="0"/>
              <a:t>Checkout dữ liệu</a:t>
            </a:r>
          </a:p>
        </p:txBody>
      </p:sp>
      <p:sp>
        <p:nvSpPr>
          <p:cNvPr id="21507" name="Rectangle 3"/>
          <p:cNvSpPr>
            <a:spLocks noGrp="1" noChangeArrowheads="1"/>
          </p:cNvSpPr>
          <p:nvPr>
            <p:ph type="body" idx="1"/>
          </p:nvPr>
        </p:nvSpPr>
        <p:spPr/>
        <p:txBody>
          <a:bodyPr/>
          <a:lstStyle/>
          <a:p>
            <a:pPr eaLnBrk="1" hangingPunct="1"/>
            <a:r>
              <a:rPr lang="en-US" sz="2400" b="1" dirty="0" smtClean="0">
                <a:effectLst>
                  <a:outerShdw blurRad="38100" dist="38100" dir="2700000" algn="tl">
                    <a:srgbClr val="000000">
                      <a:alpha val="43137"/>
                    </a:srgbClr>
                  </a:outerShdw>
                </a:effectLst>
              </a:rPr>
              <a:t>Only file children</a:t>
            </a:r>
            <a:r>
              <a:rPr lang="en-US" sz="2400" dirty="0" smtClean="0"/>
              <a:t>: </a:t>
            </a:r>
            <a:r>
              <a:rPr lang="en-US" sz="2400" dirty="0" err="1" smtClean="0"/>
              <a:t>Chỉ</a:t>
            </a:r>
            <a:r>
              <a:rPr lang="en-US" sz="2400" dirty="0" smtClean="0"/>
              <a:t> Checkout </a:t>
            </a:r>
            <a:r>
              <a:rPr lang="en-US" sz="2400" dirty="0" err="1" smtClean="0"/>
              <a:t>các</a:t>
            </a:r>
            <a:r>
              <a:rPr lang="en-US" sz="2400" dirty="0" smtClean="0"/>
              <a:t> file </a:t>
            </a:r>
            <a:r>
              <a:rPr lang="en-US" sz="2400" dirty="0" err="1" smtClean="0"/>
              <a:t>bên</a:t>
            </a:r>
            <a:r>
              <a:rPr lang="en-US" sz="2400" dirty="0" smtClean="0"/>
              <a:t> </a:t>
            </a:r>
            <a:r>
              <a:rPr lang="en-US" sz="2400" dirty="0" err="1" smtClean="0"/>
              <a:t>ngoài</a:t>
            </a:r>
            <a:r>
              <a:rPr lang="en-US" sz="2400" dirty="0" smtClean="0"/>
              <a:t>.</a:t>
            </a:r>
          </a:p>
          <a:p>
            <a:pPr eaLnBrk="1" hangingPunct="1">
              <a:buFontTx/>
              <a:buNone/>
            </a:pPr>
            <a:endParaRPr lang="en-US" sz="2400" dirty="0" smtClean="0"/>
          </a:p>
          <a:p>
            <a:pPr eaLnBrk="1" hangingPunct="1">
              <a:buFontTx/>
              <a:buNone/>
            </a:pPr>
            <a:r>
              <a:rPr lang="en-US" sz="2400" dirty="0" err="1" smtClean="0"/>
              <a:t>Ví</a:t>
            </a:r>
            <a:r>
              <a:rPr lang="en-US" sz="2400" dirty="0" smtClean="0"/>
              <a:t> </a:t>
            </a:r>
            <a:r>
              <a:rPr lang="en-US" sz="2400" dirty="0" err="1" smtClean="0"/>
              <a:t>dụ</a:t>
            </a:r>
            <a:r>
              <a:rPr lang="en-US" sz="2400" dirty="0" smtClean="0"/>
              <a:t>:</a:t>
            </a:r>
          </a:p>
          <a:p>
            <a:pPr eaLnBrk="1" hangingPunct="1">
              <a:buFontTx/>
              <a:buNone/>
            </a:pPr>
            <a:r>
              <a:rPr lang="en-US" sz="2400" dirty="0" smtClean="0"/>
              <a:t>Repository</a:t>
            </a:r>
          </a:p>
          <a:p>
            <a:pPr eaLnBrk="1" hangingPunct="1">
              <a:buFontTx/>
              <a:buNone/>
            </a:pPr>
            <a:r>
              <a:rPr lang="en-US" sz="2400" dirty="0" smtClean="0"/>
              <a:t>trunk(</a:t>
            </a:r>
            <a:r>
              <a:rPr lang="en-US" sz="2400" dirty="0" err="1" smtClean="0"/>
              <a:t>trunk.txt</a:t>
            </a:r>
            <a:r>
              <a:rPr lang="en-US" sz="2400" dirty="0" smtClean="0"/>
              <a:t>), braches(</a:t>
            </a:r>
            <a:r>
              <a:rPr lang="en-US" sz="2400" dirty="0" err="1" smtClean="0"/>
              <a:t>branch.txt</a:t>
            </a:r>
            <a:r>
              <a:rPr lang="en-US" sz="2400" dirty="0" smtClean="0"/>
              <a:t>), tags(</a:t>
            </a:r>
            <a:r>
              <a:rPr lang="en-US" sz="2400" dirty="0" err="1" smtClean="0"/>
              <a:t>tag.txt</a:t>
            </a:r>
            <a:r>
              <a:rPr lang="en-US" sz="2400" dirty="0" smtClean="0"/>
              <a:t>), </a:t>
            </a:r>
            <a:r>
              <a:rPr lang="en-US" sz="2400" dirty="0" err="1" smtClean="0"/>
              <a:t>other.txt</a:t>
            </a:r>
            <a:endParaRPr lang="en-US" sz="2400" dirty="0" smtClean="0"/>
          </a:p>
          <a:p>
            <a:pPr eaLnBrk="1" hangingPunct="1">
              <a:buFontTx/>
              <a:buNone/>
            </a:pPr>
            <a:endParaRPr lang="en-US" sz="2400" dirty="0" smtClean="0"/>
          </a:p>
          <a:p>
            <a:pPr eaLnBrk="1" hangingPunct="1">
              <a:buFontTx/>
              <a:buNone/>
            </a:pPr>
            <a:r>
              <a:rPr lang="en-US" sz="2400" dirty="0" err="1" smtClean="0"/>
              <a:t>Sau</a:t>
            </a:r>
            <a:r>
              <a:rPr lang="en-US" sz="2400" dirty="0" smtClean="0"/>
              <a:t> </a:t>
            </a:r>
            <a:r>
              <a:rPr lang="en-US" sz="2400" dirty="0" err="1" smtClean="0"/>
              <a:t>khi</a:t>
            </a:r>
            <a:r>
              <a:rPr lang="en-US" sz="2400" dirty="0" smtClean="0"/>
              <a:t> Checkout</a:t>
            </a:r>
          </a:p>
          <a:p>
            <a:pPr eaLnBrk="1" hangingPunct="1">
              <a:buFontTx/>
              <a:buNone/>
            </a:pPr>
            <a:r>
              <a:rPr lang="en-US" sz="2400" dirty="0" smtClean="0"/>
              <a:t>[.</a:t>
            </a:r>
            <a:r>
              <a:rPr lang="en-US" sz="2400" dirty="0" err="1" smtClean="0"/>
              <a:t>svn</a:t>
            </a:r>
            <a:r>
              <a:rPr lang="en-US" sz="2400" dirty="0" smtClean="0"/>
              <a:t>], </a:t>
            </a:r>
            <a:r>
              <a:rPr lang="en-US" sz="2400" dirty="0" err="1" smtClean="0"/>
              <a:t>other.txt</a:t>
            </a:r>
            <a:endParaRPr lang="en-US" sz="2400" dirty="0" smtClean="0"/>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AutoShape 10"/>
          <p:cNvSpPr>
            <a:spLocks noChangeArrowheads="1"/>
          </p:cNvSpPr>
          <p:nvPr/>
        </p:nvSpPr>
        <p:spPr bwMode="invGray">
          <a:xfrm>
            <a:off x="533400" y="1371600"/>
            <a:ext cx="8077200" cy="1600200"/>
          </a:xfrm>
          <a:prstGeom prst="roundRect">
            <a:avLst>
              <a:gd name="adj" fmla="val 6620"/>
            </a:avLst>
          </a:prstGeom>
          <a:solidFill>
            <a:srgbClr val="EC2C06"/>
          </a:solidFill>
          <a:ln w="9525">
            <a:round/>
            <a:headEnd/>
            <a:tailEnd/>
          </a:ln>
          <a:scene3d>
            <a:camera prst="legacyPerspectiveTopLeft"/>
            <a:lightRig rig="legacyFlat3" dir="b"/>
          </a:scene3d>
          <a:sp3d extrusionH="430200" prstMaterial="legacyMatte">
            <a:bevelT w="13500" h="13500" prst="angle"/>
            <a:bevelB w="13500" h="13500" prst="angle"/>
            <a:extrusionClr>
              <a:schemeClr val="hlink"/>
            </a:extrusionClr>
          </a:sp3d>
        </p:spPr>
        <p:txBody>
          <a:bodyPr wrap="none" anchor="ctr">
            <a:flatTx/>
          </a:bodyPr>
          <a:lstStyle/>
          <a:p>
            <a:endParaRPr lang="en-US"/>
          </a:p>
        </p:txBody>
      </p:sp>
      <p:sp>
        <p:nvSpPr>
          <p:cNvPr id="4099" name="Rectangle 3"/>
          <p:cNvSpPr>
            <a:spLocks noGrp="1" noChangeArrowheads="1"/>
          </p:cNvSpPr>
          <p:nvPr>
            <p:ph type="title"/>
          </p:nvPr>
        </p:nvSpPr>
        <p:spPr/>
        <p:txBody>
          <a:bodyPr/>
          <a:lstStyle/>
          <a:p>
            <a:pPr eaLnBrk="1" hangingPunct="1"/>
            <a:r>
              <a:rPr lang="en-US" smtClean="0"/>
              <a:t>TortoiseSVN</a:t>
            </a:r>
          </a:p>
        </p:txBody>
      </p:sp>
      <p:sp>
        <p:nvSpPr>
          <p:cNvPr id="4100" name="AutoShape 6"/>
          <p:cNvSpPr>
            <a:spLocks noChangeArrowheads="1"/>
          </p:cNvSpPr>
          <p:nvPr/>
        </p:nvSpPr>
        <p:spPr bwMode="gray">
          <a:xfrm>
            <a:off x="533400" y="3124200"/>
            <a:ext cx="8081963" cy="2362200"/>
          </a:xfrm>
          <a:prstGeom prst="roundRect">
            <a:avLst>
              <a:gd name="adj" fmla="val 5421"/>
            </a:avLst>
          </a:prstGeom>
          <a:solidFill>
            <a:srgbClr val="008000"/>
          </a:solidFill>
          <a:ln w="9525">
            <a:round/>
            <a:headEnd/>
            <a:tailEnd/>
          </a:ln>
          <a:scene3d>
            <a:camera prst="legacyPerspectiveBottomLeft"/>
            <a:lightRig rig="legacyFlat3" dir="b"/>
          </a:scene3d>
          <a:sp3d extrusionH="430200" prstMaterial="legacyMatte">
            <a:bevelT w="13500" h="13500" prst="angle"/>
            <a:bevelB w="13500" h="13500" prst="angle"/>
            <a:extrusionClr>
              <a:schemeClr val="folHlink"/>
            </a:extrusionClr>
          </a:sp3d>
        </p:spPr>
        <p:txBody>
          <a:bodyPr wrap="none" anchor="ctr">
            <a:flatTx/>
          </a:bodyPr>
          <a:lstStyle/>
          <a:p>
            <a:endParaRPr lang="en-US"/>
          </a:p>
        </p:txBody>
      </p:sp>
      <p:sp>
        <p:nvSpPr>
          <p:cNvPr id="4101" name="Rectangle 7"/>
          <p:cNvSpPr>
            <a:spLocks noChangeArrowheads="1"/>
          </p:cNvSpPr>
          <p:nvPr/>
        </p:nvSpPr>
        <p:spPr bwMode="gray">
          <a:xfrm>
            <a:off x="533400" y="1425575"/>
            <a:ext cx="1300163" cy="400050"/>
          </a:xfrm>
          <a:prstGeom prst="rect">
            <a:avLst/>
          </a:prstGeom>
          <a:noFill/>
          <a:ln w="9525">
            <a:noFill/>
            <a:miter lim="800000"/>
            <a:headEnd/>
            <a:tailEnd/>
          </a:ln>
        </p:spPr>
        <p:txBody>
          <a:bodyPr>
            <a:spAutoFit/>
          </a:bodyPr>
          <a:lstStyle/>
          <a:p>
            <a:pPr algn="ctr">
              <a:buClr>
                <a:srgbClr val="FF0066"/>
              </a:buClr>
              <a:buSzPct val="75000"/>
              <a:buFont typeface="Wingdings" pitchFamily="2" charset="2"/>
              <a:buNone/>
            </a:pPr>
            <a:r>
              <a:rPr lang="en-US" sz="2000" b="1">
                <a:solidFill>
                  <a:srgbClr val="F8F8F8"/>
                </a:solidFill>
              </a:rPr>
              <a:t>Mục tiêu</a:t>
            </a:r>
          </a:p>
        </p:txBody>
      </p:sp>
      <p:sp>
        <p:nvSpPr>
          <p:cNvPr id="4102" name="Rectangle 11"/>
          <p:cNvSpPr>
            <a:spLocks noChangeArrowheads="1"/>
          </p:cNvSpPr>
          <p:nvPr/>
        </p:nvSpPr>
        <p:spPr bwMode="gray">
          <a:xfrm>
            <a:off x="533400" y="4325938"/>
            <a:ext cx="1254125" cy="708025"/>
          </a:xfrm>
          <a:prstGeom prst="rect">
            <a:avLst/>
          </a:prstGeom>
          <a:noFill/>
          <a:ln w="9525">
            <a:noFill/>
            <a:miter lim="800000"/>
            <a:headEnd/>
            <a:tailEnd/>
          </a:ln>
        </p:spPr>
        <p:txBody>
          <a:bodyPr>
            <a:spAutoFit/>
          </a:bodyPr>
          <a:lstStyle/>
          <a:p>
            <a:pPr algn="ctr">
              <a:buClr>
                <a:srgbClr val="FF0066"/>
              </a:buClr>
              <a:buSzPct val="75000"/>
              <a:buFont typeface="Wingdings" pitchFamily="2" charset="2"/>
              <a:buNone/>
            </a:pPr>
            <a:r>
              <a:rPr lang="en-US" sz="2000" b="1">
                <a:solidFill>
                  <a:srgbClr val="F8F8F8"/>
                </a:solidFill>
              </a:rPr>
              <a:t>Nội dung</a:t>
            </a:r>
          </a:p>
        </p:txBody>
      </p:sp>
      <p:sp>
        <p:nvSpPr>
          <p:cNvPr id="4103" name="Text Box 14"/>
          <p:cNvSpPr txBox="1">
            <a:spLocks noChangeArrowheads="1"/>
          </p:cNvSpPr>
          <p:nvPr/>
        </p:nvSpPr>
        <p:spPr bwMode="gray">
          <a:xfrm>
            <a:off x="1905000" y="1466850"/>
            <a:ext cx="6781800" cy="1200150"/>
          </a:xfrm>
          <a:prstGeom prst="rect">
            <a:avLst/>
          </a:prstGeom>
          <a:noFill/>
          <a:ln w="9525" algn="ctr">
            <a:noFill/>
            <a:miter lim="800000"/>
            <a:headEnd/>
            <a:tailEnd/>
          </a:ln>
        </p:spPr>
        <p:txBody>
          <a:bodyPr>
            <a:spAutoFit/>
          </a:bodyPr>
          <a:lstStyle/>
          <a:p>
            <a:pPr eaLnBrk="0" hangingPunct="0">
              <a:buFontTx/>
              <a:buChar char="-"/>
            </a:pPr>
            <a:r>
              <a:rPr lang="en-US" sz="2400">
                <a:solidFill>
                  <a:srgbClr val="F8F8F8"/>
                </a:solidFill>
              </a:rPr>
              <a:t> Giúp bạn có 1 cái nhìn rõ hơn về TortoiseSVN</a:t>
            </a:r>
          </a:p>
          <a:p>
            <a:pPr eaLnBrk="0" hangingPunct="0">
              <a:buFontTx/>
              <a:buChar char="-"/>
            </a:pPr>
            <a:r>
              <a:rPr lang="en-US" sz="2400">
                <a:solidFill>
                  <a:srgbClr val="F8F8F8"/>
                </a:solidFill>
              </a:rPr>
              <a:t> Hướng bạn thao tác với các chức năng của TortoiseSVN theo cách đơn giản, nhanh và gọn.</a:t>
            </a:r>
          </a:p>
        </p:txBody>
      </p:sp>
      <p:sp>
        <p:nvSpPr>
          <p:cNvPr id="4104" name="Text Box 15"/>
          <p:cNvSpPr txBox="1">
            <a:spLocks noChangeArrowheads="1"/>
          </p:cNvSpPr>
          <p:nvPr/>
        </p:nvSpPr>
        <p:spPr bwMode="gray">
          <a:xfrm>
            <a:off x="1905000" y="3070225"/>
            <a:ext cx="2819400" cy="2465388"/>
          </a:xfrm>
          <a:prstGeom prst="rect">
            <a:avLst/>
          </a:prstGeom>
          <a:noFill/>
          <a:ln w="9525" algn="ctr">
            <a:noFill/>
            <a:miter lim="800000"/>
            <a:headEnd/>
            <a:tailEnd/>
          </a:ln>
        </p:spPr>
        <p:txBody>
          <a:bodyPr>
            <a:spAutoFit/>
          </a:bodyPr>
          <a:lstStyle/>
          <a:p>
            <a:pPr eaLnBrk="0" hangingPunct="0">
              <a:lnSpc>
                <a:spcPct val="130000"/>
              </a:lnSpc>
              <a:buFontTx/>
              <a:buChar char="-"/>
            </a:pPr>
            <a:r>
              <a:rPr lang="en-US" sz="2400">
                <a:solidFill>
                  <a:srgbClr val="F8F8F8"/>
                </a:solidFill>
              </a:rPr>
              <a:t> </a:t>
            </a:r>
            <a:r>
              <a:rPr lang="en-US" sz="2400">
                <a:solidFill>
                  <a:srgbClr val="F8F8F8"/>
                </a:solidFill>
                <a:hlinkClick r:id="rId2" action="ppaction://hlinksldjump"/>
              </a:rPr>
              <a:t>TortoiseSVN?</a:t>
            </a:r>
            <a:r>
              <a:rPr lang="en-US" sz="2400">
                <a:solidFill>
                  <a:srgbClr val="F8F8F8"/>
                </a:solidFill>
              </a:rPr>
              <a:t>   </a:t>
            </a:r>
          </a:p>
          <a:p>
            <a:pPr eaLnBrk="0" hangingPunct="0">
              <a:lnSpc>
                <a:spcPct val="130000"/>
              </a:lnSpc>
              <a:buFontTx/>
              <a:buChar char="-"/>
            </a:pPr>
            <a:r>
              <a:rPr lang="en-US" sz="2400">
                <a:solidFill>
                  <a:srgbClr val="F8F8F8"/>
                </a:solidFill>
              </a:rPr>
              <a:t> </a:t>
            </a:r>
            <a:r>
              <a:rPr lang="en-US" sz="2400">
                <a:solidFill>
                  <a:srgbClr val="F8F8F8"/>
                </a:solidFill>
                <a:hlinkClick r:id="rId3" action="ppaction://hlinksldjump"/>
              </a:rPr>
              <a:t>Cài đặt</a:t>
            </a:r>
            <a:endParaRPr lang="en-US" sz="2400">
              <a:solidFill>
                <a:srgbClr val="F8F8F8"/>
              </a:solidFill>
            </a:endParaRPr>
          </a:p>
          <a:p>
            <a:pPr eaLnBrk="0" hangingPunct="0">
              <a:lnSpc>
                <a:spcPct val="130000"/>
              </a:lnSpc>
              <a:buFontTx/>
              <a:buChar char="-"/>
            </a:pPr>
            <a:r>
              <a:rPr lang="en-US" sz="2400">
                <a:solidFill>
                  <a:srgbClr val="F8F8F8"/>
                </a:solidFill>
              </a:rPr>
              <a:t> </a:t>
            </a:r>
            <a:r>
              <a:rPr lang="en-US" sz="2400">
                <a:solidFill>
                  <a:srgbClr val="F8F8F8"/>
                </a:solidFill>
                <a:hlinkClick r:id="rId4" action="ppaction://hlinksldjump"/>
              </a:rPr>
              <a:t>Phân quyền</a:t>
            </a:r>
            <a:endParaRPr lang="en-US" sz="2400">
              <a:solidFill>
                <a:srgbClr val="F8F8F8"/>
              </a:solidFill>
            </a:endParaRPr>
          </a:p>
          <a:p>
            <a:pPr eaLnBrk="0" hangingPunct="0">
              <a:lnSpc>
                <a:spcPct val="130000"/>
              </a:lnSpc>
              <a:buFontTx/>
              <a:buChar char="-"/>
            </a:pPr>
            <a:r>
              <a:rPr lang="en-US" sz="2400">
                <a:solidFill>
                  <a:srgbClr val="F8F8F8"/>
                </a:solidFill>
              </a:rPr>
              <a:t> </a:t>
            </a:r>
            <a:r>
              <a:rPr lang="en-US" sz="2400">
                <a:solidFill>
                  <a:srgbClr val="F8F8F8"/>
                </a:solidFill>
                <a:hlinkClick r:id="rId5" action="ppaction://hlinksldjump"/>
              </a:rPr>
              <a:t>Repository</a:t>
            </a:r>
            <a:endParaRPr lang="en-US" sz="2400">
              <a:solidFill>
                <a:srgbClr val="F8F8F8"/>
              </a:solidFill>
            </a:endParaRPr>
          </a:p>
          <a:p>
            <a:pPr eaLnBrk="0" hangingPunct="0">
              <a:lnSpc>
                <a:spcPct val="130000"/>
              </a:lnSpc>
              <a:buFontTx/>
              <a:buChar char="-"/>
            </a:pPr>
            <a:r>
              <a:rPr lang="en-US" sz="2400">
                <a:solidFill>
                  <a:srgbClr val="F8F8F8"/>
                </a:solidFill>
              </a:rPr>
              <a:t> </a:t>
            </a:r>
            <a:r>
              <a:rPr lang="en-US" sz="2400">
                <a:solidFill>
                  <a:srgbClr val="F8F8F8"/>
                </a:solidFill>
                <a:hlinkClick r:id="rId6" action="ppaction://hlinksldjump"/>
              </a:rPr>
              <a:t>Revision</a:t>
            </a:r>
            <a:endParaRPr lang="en-US" sz="2400">
              <a:solidFill>
                <a:srgbClr val="F8F8F8"/>
              </a:solidFill>
            </a:endParaRPr>
          </a:p>
        </p:txBody>
      </p:sp>
      <p:grpSp>
        <p:nvGrpSpPr>
          <p:cNvPr id="4105" name="Group 16"/>
          <p:cNvGrpSpPr>
            <a:grpSpLocks/>
          </p:cNvGrpSpPr>
          <p:nvPr/>
        </p:nvGrpSpPr>
        <p:grpSpPr bwMode="auto">
          <a:xfrm>
            <a:off x="773113" y="3505200"/>
            <a:ext cx="742950" cy="744538"/>
            <a:chOff x="2430" y="1692"/>
            <a:chExt cx="339" cy="339"/>
          </a:xfrm>
        </p:grpSpPr>
        <p:sp>
          <p:nvSpPr>
            <p:cNvPr id="96273" name="Freeform 17"/>
            <p:cNvSpPr>
              <a:spLocks noEditPoints="1"/>
            </p:cNvSpPr>
            <p:nvPr/>
          </p:nvSpPr>
          <p:spPr bwMode="gray">
            <a:xfrm>
              <a:off x="2430" y="1692"/>
              <a:ext cx="339" cy="339"/>
            </a:xfrm>
            <a:custGeom>
              <a:avLst/>
              <a:gdLst/>
              <a:ahLst/>
              <a:cxnLst>
                <a:cxn ang="0">
                  <a:pos x="170" y="0"/>
                </a:cxn>
                <a:cxn ang="0">
                  <a:pos x="131" y="5"/>
                </a:cxn>
                <a:cxn ang="0">
                  <a:pos x="95" y="17"/>
                </a:cxn>
                <a:cxn ang="0">
                  <a:pos x="63" y="38"/>
                </a:cxn>
                <a:cxn ang="0">
                  <a:pos x="38" y="63"/>
                </a:cxn>
                <a:cxn ang="0">
                  <a:pos x="18" y="95"/>
                </a:cxn>
                <a:cxn ang="0">
                  <a:pos x="5" y="131"/>
                </a:cxn>
                <a:cxn ang="0">
                  <a:pos x="0" y="170"/>
                </a:cxn>
                <a:cxn ang="0">
                  <a:pos x="5" y="209"/>
                </a:cxn>
                <a:cxn ang="0">
                  <a:pos x="18" y="245"/>
                </a:cxn>
                <a:cxn ang="0">
                  <a:pos x="38" y="276"/>
                </a:cxn>
                <a:cxn ang="0">
                  <a:pos x="63" y="302"/>
                </a:cxn>
                <a:cxn ang="0">
                  <a:pos x="95" y="323"/>
                </a:cxn>
                <a:cxn ang="0">
                  <a:pos x="131" y="335"/>
                </a:cxn>
                <a:cxn ang="0">
                  <a:pos x="170" y="339"/>
                </a:cxn>
                <a:cxn ang="0">
                  <a:pos x="209" y="335"/>
                </a:cxn>
                <a:cxn ang="0">
                  <a:pos x="245" y="323"/>
                </a:cxn>
                <a:cxn ang="0">
                  <a:pos x="276" y="302"/>
                </a:cxn>
                <a:cxn ang="0">
                  <a:pos x="303" y="276"/>
                </a:cxn>
                <a:cxn ang="0">
                  <a:pos x="323" y="245"/>
                </a:cxn>
                <a:cxn ang="0">
                  <a:pos x="335" y="209"/>
                </a:cxn>
                <a:cxn ang="0">
                  <a:pos x="339" y="170"/>
                </a:cxn>
                <a:cxn ang="0">
                  <a:pos x="335" y="131"/>
                </a:cxn>
                <a:cxn ang="0">
                  <a:pos x="323" y="95"/>
                </a:cxn>
                <a:cxn ang="0">
                  <a:pos x="303" y="63"/>
                </a:cxn>
                <a:cxn ang="0">
                  <a:pos x="276" y="38"/>
                </a:cxn>
                <a:cxn ang="0">
                  <a:pos x="245" y="17"/>
                </a:cxn>
                <a:cxn ang="0">
                  <a:pos x="209" y="5"/>
                </a:cxn>
                <a:cxn ang="0">
                  <a:pos x="170" y="0"/>
                </a:cxn>
                <a:cxn ang="0">
                  <a:pos x="170" y="294"/>
                </a:cxn>
                <a:cxn ang="0">
                  <a:pos x="137" y="291"/>
                </a:cxn>
                <a:cxn ang="0">
                  <a:pos x="107" y="278"/>
                </a:cxn>
                <a:cxn ang="0">
                  <a:pos x="81" y="258"/>
                </a:cxn>
                <a:cxn ang="0">
                  <a:pos x="62" y="233"/>
                </a:cxn>
                <a:cxn ang="0">
                  <a:pos x="50" y="203"/>
                </a:cxn>
                <a:cxn ang="0">
                  <a:pos x="45" y="170"/>
                </a:cxn>
                <a:cxn ang="0">
                  <a:pos x="50" y="137"/>
                </a:cxn>
                <a:cxn ang="0">
                  <a:pos x="62" y="107"/>
                </a:cxn>
                <a:cxn ang="0">
                  <a:pos x="81" y="81"/>
                </a:cxn>
                <a:cxn ang="0">
                  <a:pos x="107" y="62"/>
                </a:cxn>
                <a:cxn ang="0">
                  <a:pos x="137" y="48"/>
                </a:cxn>
                <a:cxn ang="0">
                  <a:pos x="170" y="44"/>
                </a:cxn>
                <a:cxn ang="0">
                  <a:pos x="203" y="48"/>
                </a:cxn>
                <a:cxn ang="0">
                  <a:pos x="233" y="62"/>
                </a:cxn>
                <a:cxn ang="0">
                  <a:pos x="258" y="81"/>
                </a:cxn>
                <a:cxn ang="0">
                  <a:pos x="278" y="107"/>
                </a:cxn>
                <a:cxn ang="0">
                  <a:pos x="291" y="137"/>
                </a:cxn>
                <a:cxn ang="0">
                  <a:pos x="296" y="170"/>
                </a:cxn>
                <a:cxn ang="0">
                  <a:pos x="291" y="203"/>
                </a:cxn>
                <a:cxn ang="0">
                  <a:pos x="278" y="233"/>
                </a:cxn>
                <a:cxn ang="0">
                  <a:pos x="258" y="258"/>
                </a:cxn>
                <a:cxn ang="0">
                  <a:pos x="233" y="278"/>
                </a:cxn>
                <a:cxn ang="0">
                  <a:pos x="203" y="291"/>
                </a:cxn>
                <a:cxn ang="0">
                  <a:pos x="170" y="294"/>
                </a:cxn>
              </a:cxnLst>
              <a:rect l="0" t="0" r="r" b="b"/>
              <a:pathLst>
                <a:path w="339" h="339">
                  <a:moveTo>
                    <a:pt x="170" y="0"/>
                  </a:moveTo>
                  <a:lnTo>
                    <a:pt x="131" y="5"/>
                  </a:lnTo>
                  <a:lnTo>
                    <a:pt x="95" y="17"/>
                  </a:lnTo>
                  <a:lnTo>
                    <a:pt x="63" y="38"/>
                  </a:lnTo>
                  <a:lnTo>
                    <a:pt x="38" y="63"/>
                  </a:lnTo>
                  <a:lnTo>
                    <a:pt x="18" y="95"/>
                  </a:lnTo>
                  <a:lnTo>
                    <a:pt x="5" y="131"/>
                  </a:lnTo>
                  <a:lnTo>
                    <a:pt x="0" y="170"/>
                  </a:lnTo>
                  <a:lnTo>
                    <a:pt x="5" y="209"/>
                  </a:lnTo>
                  <a:lnTo>
                    <a:pt x="18" y="245"/>
                  </a:lnTo>
                  <a:lnTo>
                    <a:pt x="38" y="276"/>
                  </a:lnTo>
                  <a:lnTo>
                    <a:pt x="63" y="302"/>
                  </a:lnTo>
                  <a:lnTo>
                    <a:pt x="95" y="323"/>
                  </a:lnTo>
                  <a:lnTo>
                    <a:pt x="131" y="335"/>
                  </a:lnTo>
                  <a:lnTo>
                    <a:pt x="170" y="339"/>
                  </a:lnTo>
                  <a:lnTo>
                    <a:pt x="209" y="335"/>
                  </a:lnTo>
                  <a:lnTo>
                    <a:pt x="245" y="323"/>
                  </a:lnTo>
                  <a:lnTo>
                    <a:pt x="276" y="302"/>
                  </a:lnTo>
                  <a:lnTo>
                    <a:pt x="303" y="276"/>
                  </a:lnTo>
                  <a:lnTo>
                    <a:pt x="323" y="245"/>
                  </a:lnTo>
                  <a:lnTo>
                    <a:pt x="335" y="209"/>
                  </a:lnTo>
                  <a:lnTo>
                    <a:pt x="339" y="170"/>
                  </a:lnTo>
                  <a:lnTo>
                    <a:pt x="335" y="131"/>
                  </a:lnTo>
                  <a:lnTo>
                    <a:pt x="323" y="95"/>
                  </a:lnTo>
                  <a:lnTo>
                    <a:pt x="303" y="63"/>
                  </a:lnTo>
                  <a:lnTo>
                    <a:pt x="276" y="38"/>
                  </a:lnTo>
                  <a:lnTo>
                    <a:pt x="245" y="17"/>
                  </a:lnTo>
                  <a:lnTo>
                    <a:pt x="209" y="5"/>
                  </a:lnTo>
                  <a:lnTo>
                    <a:pt x="170" y="0"/>
                  </a:lnTo>
                  <a:close/>
                  <a:moveTo>
                    <a:pt x="170" y="294"/>
                  </a:moveTo>
                  <a:lnTo>
                    <a:pt x="137" y="291"/>
                  </a:lnTo>
                  <a:lnTo>
                    <a:pt x="107" y="278"/>
                  </a:lnTo>
                  <a:lnTo>
                    <a:pt x="81" y="258"/>
                  </a:lnTo>
                  <a:lnTo>
                    <a:pt x="62" y="233"/>
                  </a:lnTo>
                  <a:lnTo>
                    <a:pt x="50" y="203"/>
                  </a:lnTo>
                  <a:lnTo>
                    <a:pt x="45" y="170"/>
                  </a:lnTo>
                  <a:lnTo>
                    <a:pt x="50" y="137"/>
                  </a:lnTo>
                  <a:lnTo>
                    <a:pt x="62" y="107"/>
                  </a:lnTo>
                  <a:lnTo>
                    <a:pt x="81" y="81"/>
                  </a:lnTo>
                  <a:lnTo>
                    <a:pt x="107" y="62"/>
                  </a:lnTo>
                  <a:lnTo>
                    <a:pt x="137" y="48"/>
                  </a:lnTo>
                  <a:lnTo>
                    <a:pt x="170" y="44"/>
                  </a:lnTo>
                  <a:lnTo>
                    <a:pt x="203" y="48"/>
                  </a:lnTo>
                  <a:lnTo>
                    <a:pt x="233" y="62"/>
                  </a:lnTo>
                  <a:lnTo>
                    <a:pt x="258" y="81"/>
                  </a:lnTo>
                  <a:lnTo>
                    <a:pt x="278" y="107"/>
                  </a:lnTo>
                  <a:lnTo>
                    <a:pt x="291" y="137"/>
                  </a:lnTo>
                  <a:lnTo>
                    <a:pt x="296" y="170"/>
                  </a:lnTo>
                  <a:lnTo>
                    <a:pt x="291" y="203"/>
                  </a:lnTo>
                  <a:lnTo>
                    <a:pt x="278" y="233"/>
                  </a:lnTo>
                  <a:lnTo>
                    <a:pt x="258" y="258"/>
                  </a:lnTo>
                  <a:lnTo>
                    <a:pt x="233" y="278"/>
                  </a:lnTo>
                  <a:lnTo>
                    <a:pt x="203" y="291"/>
                  </a:lnTo>
                  <a:lnTo>
                    <a:pt x="170" y="294"/>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en-US"/>
            </a:p>
          </p:txBody>
        </p:sp>
        <p:sp>
          <p:nvSpPr>
            <p:cNvPr id="96274" name="Freeform 18"/>
            <p:cNvSpPr>
              <a:spLocks noEditPoints="1"/>
            </p:cNvSpPr>
            <p:nvPr/>
          </p:nvSpPr>
          <p:spPr bwMode="gray">
            <a:xfrm>
              <a:off x="2516" y="1799"/>
              <a:ext cx="168" cy="157"/>
            </a:xfrm>
            <a:custGeom>
              <a:avLst/>
              <a:gdLst/>
              <a:ahLst/>
              <a:cxnLst>
                <a:cxn ang="0">
                  <a:pos x="12" y="76"/>
                </a:cxn>
                <a:cxn ang="0">
                  <a:pos x="30" y="114"/>
                </a:cxn>
                <a:cxn ang="0">
                  <a:pos x="63" y="132"/>
                </a:cxn>
                <a:cxn ang="0">
                  <a:pos x="106" y="132"/>
                </a:cxn>
                <a:cxn ang="0">
                  <a:pos x="139" y="114"/>
                </a:cxn>
                <a:cxn ang="0">
                  <a:pos x="157" y="76"/>
                </a:cxn>
                <a:cxn ang="0">
                  <a:pos x="163" y="100"/>
                </a:cxn>
                <a:cxn ang="0">
                  <a:pos x="142" y="136"/>
                </a:cxn>
                <a:cxn ang="0">
                  <a:pos x="106" y="156"/>
                </a:cxn>
                <a:cxn ang="0">
                  <a:pos x="61" y="156"/>
                </a:cxn>
                <a:cxn ang="0">
                  <a:pos x="27" y="136"/>
                </a:cxn>
                <a:cxn ang="0">
                  <a:pos x="4" y="100"/>
                </a:cxn>
                <a:cxn ang="0">
                  <a:pos x="39" y="45"/>
                </a:cxn>
                <a:cxn ang="0">
                  <a:pos x="27" y="42"/>
                </a:cxn>
                <a:cxn ang="0">
                  <a:pos x="19" y="34"/>
                </a:cxn>
                <a:cxn ang="0">
                  <a:pos x="16" y="22"/>
                </a:cxn>
                <a:cxn ang="0">
                  <a:pos x="19" y="12"/>
                </a:cxn>
                <a:cxn ang="0">
                  <a:pos x="27" y="3"/>
                </a:cxn>
                <a:cxn ang="0">
                  <a:pos x="39" y="0"/>
                </a:cxn>
                <a:cxn ang="0">
                  <a:pos x="49" y="3"/>
                </a:cxn>
                <a:cxn ang="0">
                  <a:pos x="58" y="12"/>
                </a:cxn>
                <a:cxn ang="0">
                  <a:pos x="61" y="22"/>
                </a:cxn>
                <a:cxn ang="0">
                  <a:pos x="58" y="34"/>
                </a:cxn>
                <a:cxn ang="0">
                  <a:pos x="49" y="42"/>
                </a:cxn>
                <a:cxn ang="0">
                  <a:pos x="39" y="45"/>
                </a:cxn>
                <a:cxn ang="0">
                  <a:pos x="124" y="45"/>
                </a:cxn>
                <a:cxn ang="0">
                  <a:pos x="114" y="39"/>
                </a:cxn>
                <a:cxn ang="0">
                  <a:pos x="108" y="28"/>
                </a:cxn>
                <a:cxn ang="0">
                  <a:pos x="108" y="16"/>
                </a:cxn>
                <a:cxn ang="0">
                  <a:pos x="114" y="6"/>
                </a:cxn>
                <a:cxn ang="0">
                  <a:pos x="124" y="1"/>
                </a:cxn>
                <a:cxn ang="0">
                  <a:pos x="136" y="1"/>
                </a:cxn>
                <a:cxn ang="0">
                  <a:pos x="145" y="6"/>
                </a:cxn>
                <a:cxn ang="0">
                  <a:pos x="151" y="16"/>
                </a:cxn>
                <a:cxn ang="0">
                  <a:pos x="151" y="28"/>
                </a:cxn>
                <a:cxn ang="0">
                  <a:pos x="145" y="39"/>
                </a:cxn>
                <a:cxn ang="0">
                  <a:pos x="136" y="45"/>
                </a:cxn>
              </a:cxnLst>
              <a:rect l="0" t="0" r="r" b="b"/>
              <a:pathLst>
                <a:path w="168" h="157">
                  <a:moveTo>
                    <a:pt x="0" y="76"/>
                  </a:moveTo>
                  <a:lnTo>
                    <a:pt x="12" y="76"/>
                  </a:lnTo>
                  <a:lnTo>
                    <a:pt x="18" y="97"/>
                  </a:lnTo>
                  <a:lnTo>
                    <a:pt x="30" y="114"/>
                  </a:lnTo>
                  <a:lnTo>
                    <a:pt x="43" y="126"/>
                  </a:lnTo>
                  <a:lnTo>
                    <a:pt x="63" y="132"/>
                  </a:lnTo>
                  <a:lnTo>
                    <a:pt x="84" y="135"/>
                  </a:lnTo>
                  <a:lnTo>
                    <a:pt x="106" y="132"/>
                  </a:lnTo>
                  <a:lnTo>
                    <a:pt x="124" y="126"/>
                  </a:lnTo>
                  <a:lnTo>
                    <a:pt x="139" y="114"/>
                  </a:lnTo>
                  <a:lnTo>
                    <a:pt x="150" y="97"/>
                  </a:lnTo>
                  <a:lnTo>
                    <a:pt x="157" y="76"/>
                  </a:lnTo>
                  <a:lnTo>
                    <a:pt x="168" y="76"/>
                  </a:lnTo>
                  <a:lnTo>
                    <a:pt x="163" y="100"/>
                  </a:lnTo>
                  <a:lnTo>
                    <a:pt x="154" y="120"/>
                  </a:lnTo>
                  <a:lnTo>
                    <a:pt x="142" y="136"/>
                  </a:lnTo>
                  <a:lnTo>
                    <a:pt x="126" y="148"/>
                  </a:lnTo>
                  <a:lnTo>
                    <a:pt x="106" y="156"/>
                  </a:lnTo>
                  <a:lnTo>
                    <a:pt x="84" y="157"/>
                  </a:lnTo>
                  <a:lnTo>
                    <a:pt x="61" y="156"/>
                  </a:lnTo>
                  <a:lnTo>
                    <a:pt x="43" y="148"/>
                  </a:lnTo>
                  <a:lnTo>
                    <a:pt x="27" y="136"/>
                  </a:lnTo>
                  <a:lnTo>
                    <a:pt x="13" y="120"/>
                  </a:lnTo>
                  <a:lnTo>
                    <a:pt x="4" y="100"/>
                  </a:lnTo>
                  <a:lnTo>
                    <a:pt x="0" y="76"/>
                  </a:lnTo>
                  <a:close/>
                  <a:moveTo>
                    <a:pt x="39" y="45"/>
                  </a:moveTo>
                  <a:lnTo>
                    <a:pt x="33" y="45"/>
                  </a:lnTo>
                  <a:lnTo>
                    <a:pt x="27" y="42"/>
                  </a:lnTo>
                  <a:lnTo>
                    <a:pt x="22" y="39"/>
                  </a:lnTo>
                  <a:lnTo>
                    <a:pt x="19" y="34"/>
                  </a:lnTo>
                  <a:lnTo>
                    <a:pt x="16" y="28"/>
                  </a:lnTo>
                  <a:lnTo>
                    <a:pt x="16" y="22"/>
                  </a:lnTo>
                  <a:lnTo>
                    <a:pt x="16" y="16"/>
                  </a:lnTo>
                  <a:lnTo>
                    <a:pt x="19" y="12"/>
                  </a:lnTo>
                  <a:lnTo>
                    <a:pt x="22" y="6"/>
                  </a:lnTo>
                  <a:lnTo>
                    <a:pt x="27" y="3"/>
                  </a:lnTo>
                  <a:lnTo>
                    <a:pt x="33" y="1"/>
                  </a:lnTo>
                  <a:lnTo>
                    <a:pt x="39" y="0"/>
                  </a:lnTo>
                  <a:lnTo>
                    <a:pt x="45" y="1"/>
                  </a:lnTo>
                  <a:lnTo>
                    <a:pt x="49" y="3"/>
                  </a:lnTo>
                  <a:lnTo>
                    <a:pt x="55" y="6"/>
                  </a:lnTo>
                  <a:lnTo>
                    <a:pt x="58" y="12"/>
                  </a:lnTo>
                  <a:lnTo>
                    <a:pt x="61" y="16"/>
                  </a:lnTo>
                  <a:lnTo>
                    <a:pt x="61" y="22"/>
                  </a:lnTo>
                  <a:lnTo>
                    <a:pt x="61" y="28"/>
                  </a:lnTo>
                  <a:lnTo>
                    <a:pt x="58" y="34"/>
                  </a:lnTo>
                  <a:lnTo>
                    <a:pt x="55" y="39"/>
                  </a:lnTo>
                  <a:lnTo>
                    <a:pt x="49" y="42"/>
                  </a:lnTo>
                  <a:lnTo>
                    <a:pt x="45" y="45"/>
                  </a:lnTo>
                  <a:lnTo>
                    <a:pt x="39" y="45"/>
                  </a:lnTo>
                  <a:close/>
                  <a:moveTo>
                    <a:pt x="130" y="45"/>
                  </a:moveTo>
                  <a:lnTo>
                    <a:pt x="124" y="45"/>
                  </a:lnTo>
                  <a:lnTo>
                    <a:pt x="118" y="42"/>
                  </a:lnTo>
                  <a:lnTo>
                    <a:pt x="114" y="39"/>
                  </a:lnTo>
                  <a:lnTo>
                    <a:pt x="109" y="34"/>
                  </a:lnTo>
                  <a:lnTo>
                    <a:pt x="108" y="28"/>
                  </a:lnTo>
                  <a:lnTo>
                    <a:pt x="106" y="22"/>
                  </a:lnTo>
                  <a:lnTo>
                    <a:pt x="108" y="16"/>
                  </a:lnTo>
                  <a:lnTo>
                    <a:pt x="109" y="12"/>
                  </a:lnTo>
                  <a:lnTo>
                    <a:pt x="114" y="6"/>
                  </a:lnTo>
                  <a:lnTo>
                    <a:pt x="118" y="3"/>
                  </a:lnTo>
                  <a:lnTo>
                    <a:pt x="124" y="1"/>
                  </a:lnTo>
                  <a:lnTo>
                    <a:pt x="130" y="0"/>
                  </a:lnTo>
                  <a:lnTo>
                    <a:pt x="136" y="1"/>
                  </a:lnTo>
                  <a:lnTo>
                    <a:pt x="141" y="3"/>
                  </a:lnTo>
                  <a:lnTo>
                    <a:pt x="145" y="6"/>
                  </a:lnTo>
                  <a:lnTo>
                    <a:pt x="150" y="12"/>
                  </a:lnTo>
                  <a:lnTo>
                    <a:pt x="151" y="16"/>
                  </a:lnTo>
                  <a:lnTo>
                    <a:pt x="153" y="22"/>
                  </a:lnTo>
                  <a:lnTo>
                    <a:pt x="151" y="28"/>
                  </a:lnTo>
                  <a:lnTo>
                    <a:pt x="150" y="34"/>
                  </a:lnTo>
                  <a:lnTo>
                    <a:pt x="145" y="39"/>
                  </a:lnTo>
                  <a:lnTo>
                    <a:pt x="141" y="42"/>
                  </a:lnTo>
                  <a:lnTo>
                    <a:pt x="136" y="45"/>
                  </a:lnTo>
                  <a:lnTo>
                    <a:pt x="130" y="45"/>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en-US"/>
            </a:p>
          </p:txBody>
        </p:sp>
      </p:grpSp>
      <p:grpSp>
        <p:nvGrpSpPr>
          <p:cNvPr id="4106" name="Group 29"/>
          <p:cNvGrpSpPr>
            <a:grpSpLocks/>
          </p:cNvGrpSpPr>
          <p:nvPr/>
        </p:nvGrpSpPr>
        <p:grpSpPr bwMode="auto">
          <a:xfrm>
            <a:off x="846138" y="1849438"/>
            <a:ext cx="741362" cy="741362"/>
            <a:chOff x="3349" y="3250"/>
            <a:chExt cx="380" cy="380"/>
          </a:xfrm>
        </p:grpSpPr>
        <p:sp>
          <p:nvSpPr>
            <p:cNvPr id="96286" name="Freeform 30"/>
            <p:cNvSpPr>
              <a:spLocks/>
            </p:cNvSpPr>
            <p:nvPr/>
          </p:nvSpPr>
          <p:spPr bwMode="gray">
            <a:xfrm>
              <a:off x="3349" y="3250"/>
              <a:ext cx="380" cy="190"/>
            </a:xfrm>
            <a:custGeom>
              <a:avLst/>
              <a:gdLst/>
              <a:ahLst/>
              <a:cxnLst>
                <a:cxn ang="0">
                  <a:pos x="204" y="0"/>
                </a:cxn>
                <a:cxn ang="0">
                  <a:pos x="246" y="5"/>
                </a:cxn>
                <a:cxn ang="0">
                  <a:pos x="285" y="17"/>
                </a:cxn>
                <a:cxn ang="0">
                  <a:pos x="319" y="36"/>
                </a:cxn>
                <a:cxn ang="0">
                  <a:pos x="349" y="60"/>
                </a:cxn>
                <a:cxn ang="0">
                  <a:pos x="375" y="92"/>
                </a:cxn>
                <a:cxn ang="0">
                  <a:pos x="393" y="126"/>
                </a:cxn>
                <a:cxn ang="0">
                  <a:pos x="405" y="164"/>
                </a:cxn>
                <a:cxn ang="0">
                  <a:pos x="409" y="206"/>
                </a:cxn>
                <a:cxn ang="0">
                  <a:pos x="409" y="207"/>
                </a:cxn>
                <a:cxn ang="0">
                  <a:pos x="409" y="207"/>
                </a:cxn>
                <a:cxn ang="0">
                  <a:pos x="358" y="207"/>
                </a:cxn>
                <a:cxn ang="0">
                  <a:pos x="270" y="69"/>
                </a:cxn>
                <a:cxn ang="0">
                  <a:pos x="270" y="108"/>
                </a:cxn>
                <a:cxn ang="0">
                  <a:pos x="204" y="108"/>
                </a:cxn>
                <a:cxn ang="0">
                  <a:pos x="204" y="42"/>
                </a:cxn>
                <a:cxn ang="0">
                  <a:pos x="168" y="47"/>
                </a:cxn>
                <a:cxn ang="0">
                  <a:pos x="133" y="59"/>
                </a:cxn>
                <a:cxn ang="0">
                  <a:pos x="102" y="78"/>
                </a:cxn>
                <a:cxn ang="0">
                  <a:pos x="78" y="104"/>
                </a:cxn>
                <a:cxn ang="0">
                  <a:pos x="58" y="134"/>
                </a:cxn>
                <a:cxn ang="0">
                  <a:pos x="46" y="168"/>
                </a:cxn>
                <a:cxn ang="0">
                  <a:pos x="42" y="206"/>
                </a:cxn>
                <a:cxn ang="0">
                  <a:pos x="42" y="207"/>
                </a:cxn>
                <a:cxn ang="0">
                  <a:pos x="42" y="207"/>
                </a:cxn>
                <a:cxn ang="0">
                  <a:pos x="0" y="207"/>
                </a:cxn>
                <a:cxn ang="0">
                  <a:pos x="0" y="207"/>
                </a:cxn>
                <a:cxn ang="0">
                  <a:pos x="0" y="206"/>
                </a:cxn>
                <a:cxn ang="0">
                  <a:pos x="3" y="164"/>
                </a:cxn>
                <a:cxn ang="0">
                  <a:pos x="15" y="126"/>
                </a:cxn>
                <a:cxn ang="0">
                  <a:pos x="34" y="92"/>
                </a:cxn>
                <a:cxn ang="0">
                  <a:pos x="60" y="60"/>
                </a:cxn>
                <a:cxn ang="0">
                  <a:pos x="90" y="36"/>
                </a:cxn>
                <a:cxn ang="0">
                  <a:pos x="124" y="17"/>
                </a:cxn>
                <a:cxn ang="0">
                  <a:pos x="163" y="5"/>
                </a:cxn>
                <a:cxn ang="0">
                  <a:pos x="204" y="0"/>
                </a:cxn>
              </a:cxnLst>
              <a:rect l="0" t="0" r="r" b="b"/>
              <a:pathLst>
                <a:path w="409" h="207">
                  <a:moveTo>
                    <a:pt x="204" y="0"/>
                  </a:moveTo>
                  <a:lnTo>
                    <a:pt x="246" y="5"/>
                  </a:lnTo>
                  <a:lnTo>
                    <a:pt x="285" y="17"/>
                  </a:lnTo>
                  <a:lnTo>
                    <a:pt x="319" y="36"/>
                  </a:lnTo>
                  <a:lnTo>
                    <a:pt x="349" y="60"/>
                  </a:lnTo>
                  <a:lnTo>
                    <a:pt x="375" y="92"/>
                  </a:lnTo>
                  <a:lnTo>
                    <a:pt x="393" y="126"/>
                  </a:lnTo>
                  <a:lnTo>
                    <a:pt x="405" y="164"/>
                  </a:lnTo>
                  <a:lnTo>
                    <a:pt x="409" y="206"/>
                  </a:lnTo>
                  <a:lnTo>
                    <a:pt x="409" y="207"/>
                  </a:lnTo>
                  <a:lnTo>
                    <a:pt x="409" y="207"/>
                  </a:lnTo>
                  <a:lnTo>
                    <a:pt x="358" y="207"/>
                  </a:lnTo>
                  <a:lnTo>
                    <a:pt x="270" y="69"/>
                  </a:lnTo>
                  <a:lnTo>
                    <a:pt x="270" y="108"/>
                  </a:lnTo>
                  <a:lnTo>
                    <a:pt x="204" y="108"/>
                  </a:lnTo>
                  <a:lnTo>
                    <a:pt x="204" y="42"/>
                  </a:lnTo>
                  <a:lnTo>
                    <a:pt x="168" y="47"/>
                  </a:lnTo>
                  <a:lnTo>
                    <a:pt x="133" y="59"/>
                  </a:lnTo>
                  <a:lnTo>
                    <a:pt x="102" y="78"/>
                  </a:lnTo>
                  <a:lnTo>
                    <a:pt x="78" y="104"/>
                  </a:lnTo>
                  <a:lnTo>
                    <a:pt x="58" y="134"/>
                  </a:lnTo>
                  <a:lnTo>
                    <a:pt x="46" y="168"/>
                  </a:lnTo>
                  <a:lnTo>
                    <a:pt x="42" y="206"/>
                  </a:lnTo>
                  <a:lnTo>
                    <a:pt x="42" y="207"/>
                  </a:lnTo>
                  <a:lnTo>
                    <a:pt x="42" y="207"/>
                  </a:lnTo>
                  <a:lnTo>
                    <a:pt x="0" y="207"/>
                  </a:lnTo>
                  <a:lnTo>
                    <a:pt x="0" y="207"/>
                  </a:lnTo>
                  <a:lnTo>
                    <a:pt x="0" y="206"/>
                  </a:lnTo>
                  <a:lnTo>
                    <a:pt x="3" y="164"/>
                  </a:lnTo>
                  <a:lnTo>
                    <a:pt x="15" y="126"/>
                  </a:lnTo>
                  <a:lnTo>
                    <a:pt x="34" y="92"/>
                  </a:lnTo>
                  <a:lnTo>
                    <a:pt x="60" y="60"/>
                  </a:lnTo>
                  <a:lnTo>
                    <a:pt x="90" y="36"/>
                  </a:lnTo>
                  <a:lnTo>
                    <a:pt x="124" y="17"/>
                  </a:lnTo>
                  <a:lnTo>
                    <a:pt x="163" y="5"/>
                  </a:lnTo>
                  <a:lnTo>
                    <a:pt x="204" y="0"/>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en-US"/>
            </a:p>
          </p:txBody>
        </p:sp>
        <p:sp>
          <p:nvSpPr>
            <p:cNvPr id="96287" name="Freeform 31"/>
            <p:cNvSpPr>
              <a:spLocks/>
            </p:cNvSpPr>
            <p:nvPr/>
          </p:nvSpPr>
          <p:spPr bwMode="gray">
            <a:xfrm>
              <a:off x="3396" y="3313"/>
              <a:ext cx="143" cy="256"/>
            </a:xfrm>
            <a:custGeom>
              <a:avLst/>
              <a:gdLst/>
              <a:ahLst/>
              <a:cxnLst>
                <a:cxn ang="0">
                  <a:pos x="88" y="276"/>
                </a:cxn>
                <a:cxn ang="0">
                  <a:pos x="88" y="237"/>
                </a:cxn>
                <a:cxn ang="0">
                  <a:pos x="153" y="237"/>
                </a:cxn>
                <a:cxn ang="0">
                  <a:pos x="153" y="39"/>
                </a:cxn>
                <a:cxn ang="0">
                  <a:pos x="88" y="39"/>
                </a:cxn>
                <a:cxn ang="0">
                  <a:pos x="88" y="0"/>
                </a:cxn>
                <a:cxn ang="0">
                  <a:pos x="0" y="138"/>
                </a:cxn>
                <a:cxn ang="0">
                  <a:pos x="88" y="276"/>
                </a:cxn>
              </a:cxnLst>
              <a:rect l="0" t="0" r="r" b="b"/>
              <a:pathLst>
                <a:path w="153" h="276">
                  <a:moveTo>
                    <a:pt x="88" y="276"/>
                  </a:moveTo>
                  <a:lnTo>
                    <a:pt x="88" y="237"/>
                  </a:lnTo>
                  <a:lnTo>
                    <a:pt x="153" y="237"/>
                  </a:lnTo>
                  <a:lnTo>
                    <a:pt x="153" y="39"/>
                  </a:lnTo>
                  <a:lnTo>
                    <a:pt x="88" y="39"/>
                  </a:lnTo>
                  <a:lnTo>
                    <a:pt x="88" y="0"/>
                  </a:lnTo>
                  <a:lnTo>
                    <a:pt x="0" y="138"/>
                  </a:lnTo>
                  <a:lnTo>
                    <a:pt x="88" y="276"/>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en-US"/>
            </a:p>
          </p:txBody>
        </p:sp>
        <p:sp>
          <p:nvSpPr>
            <p:cNvPr id="96288" name="Freeform 32"/>
            <p:cNvSpPr>
              <a:spLocks/>
            </p:cNvSpPr>
            <p:nvPr/>
          </p:nvSpPr>
          <p:spPr bwMode="gray">
            <a:xfrm>
              <a:off x="3349" y="3440"/>
              <a:ext cx="380" cy="190"/>
            </a:xfrm>
            <a:custGeom>
              <a:avLst/>
              <a:gdLst/>
              <a:ahLst/>
              <a:cxnLst>
                <a:cxn ang="0">
                  <a:pos x="204" y="207"/>
                </a:cxn>
                <a:cxn ang="0">
                  <a:pos x="246" y="203"/>
                </a:cxn>
                <a:cxn ang="0">
                  <a:pos x="285" y="191"/>
                </a:cxn>
                <a:cxn ang="0">
                  <a:pos x="319" y="173"/>
                </a:cxn>
                <a:cxn ang="0">
                  <a:pos x="349" y="147"/>
                </a:cxn>
                <a:cxn ang="0">
                  <a:pos x="375" y="117"/>
                </a:cxn>
                <a:cxn ang="0">
                  <a:pos x="393" y="83"/>
                </a:cxn>
                <a:cxn ang="0">
                  <a:pos x="405" y="44"/>
                </a:cxn>
                <a:cxn ang="0">
                  <a:pos x="409" y="2"/>
                </a:cxn>
                <a:cxn ang="0">
                  <a:pos x="409" y="2"/>
                </a:cxn>
                <a:cxn ang="0">
                  <a:pos x="409" y="0"/>
                </a:cxn>
                <a:cxn ang="0">
                  <a:pos x="358" y="0"/>
                </a:cxn>
                <a:cxn ang="0">
                  <a:pos x="270" y="138"/>
                </a:cxn>
                <a:cxn ang="0">
                  <a:pos x="270" y="99"/>
                </a:cxn>
                <a:cxn ang="0">
                  <a:pos x="204" y="99"/>
                </a:cxn>
                <a:cxn ang="0">
                  <a:pos x="204" y="165"/>
                </a:cxn>
                <a:cxn ang="0">
                  <a:pos x="168" y="161"/>
                </a:cxn>
                <a:cxn ang="0">
                  <a:pos x="133" y="149"/>
                </a:cxn>
                <a:cxn ang="0">
                  <a:pos x="102" y="129"/>
                </a:cxn>
                <a:cxn ang="0">
                  <a:pos x="78" y="104"/>
                </a:cxn>
                <a:cxn ang="0">
                  <a:pos x="58" y="74"/>
                </a:cxn>
                <a:cxn ang="0">
                  <a:pos x="46" y="39"/>
                </a:cxn>
                <a:cxn ang="0">
                  <a:pos x="42" y="2"/>
                </a:cxn>
                <a:cxn ang="0">
                  <a:pos x="42" y="2"/>
                </a:cxn>
                <a:cxn ang="0">
                  <a:pos x="42" y="0"/>
                </a:cxn>
                <a:cxn ang="0">
                  <a:pos x="0" y="0"/>
                </a:cxn>
                <a:cxn ang="0">
                  <a:pos x="0" y="2"/>
                </a:cxn>
                <a:cxn ang="0">
                  <a:pos x="0" y="2"/>
                </a:cxn>
                <a:cxn ang="0">
                  <a:pos x="3" y="44"/>
                </a:cxn>
                <a:cxn ang="0">
                  <a:pos x="15" y="83"/>
                </a:cxn>
                <a:cxn ang="0">
                  <a:pos x="34" y="117"/>
                </a:cxn>
                <a:cxn ang="0">
                  <a:pos x="60" y="147"/>
                </a:cxn>
                <a:cxn ang="0">
                  <a:pos x="90" y="173"/>
                </a:cxn>
                <a:cxn ang="0">
                  <a:pos x="124" y="191"/>
                </a:cxn>
                <a:cxn ang="0">
                  <a:pos x="163" y="203"/>
                </a:cxn>
                <a:cxn ang="0">
                  <a:pos x="204" y="207"/>
                </a:cxn>
              </a:cxnLst>
              <a:rect l="0" t="0" r="r" b="b"/>
              <a:pathLst>
                <a:path w="409" h="207">
                  <a:moveTo>
                    <a:pt x="204" y="207"/>
                  </a:moveTo>
                  <a:lnTo>
                    <a:pt x="246" y="203"/>
                  </a:lnTo>
                  <a:lnTo>
                    <a:pt x="285" y="191"/>
                  </a:lnTo>
                  <a:lnTo>
                    <a:pt x="319" y="173"/>
                  </a:lnTo>
                  <a:lnTo>
                    <a:pt x="349" y="147"/>
                  </a:lnTo>
                  <a:lnTo>
                    <a:pt x="375" y="117"/>
                  </a:lnTo>
                  <a:lnTo>
                    <a:pt x="393" y="83"/>
                  </a:lnTo>
                  <a:lnTo>
                    <a:pt x="405" y="44"/>
                  </a:lnTo>
                  <a:lnTo>
                    <a:pt x="409" y="2"/>
                  </a:lnTo>
                  <a:lnTo>
                    <a:pt x="409" y="2"/>
                  </a:lnTo>
                  <a:lnTo>
                    <a:pt x="409" y="0"/>
                  </a:lnTo>
                  <a:lnTo>
                    <a:pt x="358" y="0"/>
                  </a:lnTo>
                  <a:lnTo>
                    <a:pt x="270" y="138"/>
                  </a:lnTo>
                  <a:lnTo>
                    <a:pt x="270" y="99"/>
                  </a:lnTo>
                  <a:lnTo>
                    <a:pt x="204" y="99"/>
                  </a:lnTo>
                  <a:lnTo>
                    <a:pt x="204" y="165"/>
                  </a:lnTo>
                  <a:lnTo>
                    <a:pt x="168" y="161"/>
                  </a:lnTo>
                  <a:lnTo>
                    <a:pt x="133" y="149"/>
                  </a:lnTo>
                  <a:lnTo>
                    <a:pt x="102" y="129"/>
                  </a:lnTo>
                  <a:lnTo>
                    <a:pt x="78" y="104"/>
                  </a:lnTo>
                  <a:lnTo>
                    <a:pt x="58" y="74"/>
                  </a:lnTo>
                  <a:lnTo>
                    <a:pt x="46" y="39"/>
                  </a:lnTo>
                  <a:lnTo>
                    <a:pt x="42" y="2"/>
                  </a:lnTo>
                  <a:lnTo>
                    <a:pt x="42" y="2"/>
                  </a:lnTo>
                  <a:lnTo>
                    <a:pt x="42" y="0"/>
                  </a:lnTo>
                  <a:lnTo>
                    <a:pt x="0" y="0"/>
                  </a:lnTo>
                  <a:lnTo>
                    <a:pt x="0" y="2"/>
                  </a:lnTo>
                  <a:lnTo>
                    <a:pt x="0" y="2"/>
                  </a:lnTo>
                  <a:lnTo>
                    <a:pt x="3" y="44"/>
                  </a:lnTo>
                  <a:lnTo>
                    <a:pt x="15" y="83"/>
                  </a:lnTo>
                  <a:lnTo>
                    <a:pt x="34" y="117"/>
                  </a:lnTo>
                  <a:lnTo>
                    <a:pt x="60" y="147"/>
                  </a:lnTo>
                  <a:lnTo>
                    <a:pt x="90" y="173"/>
                  </a:lnTo>
                  <a:lnTo>
                    <a:pt x="124" y="191"/>
                  </a:lnTo>
                  <a:lnTo>
                    <a:pt x="163" y="203"/>
                  </a:lnTo>
                  <a:lnTo>
                    <a:pt x="204" y="207"/>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en-US"/>
            </a:p>
          </p:txBody>
        </p:sp>
      </p:grpSp>
      <p:sp>
        <p:nvSpPr>
          <p:cNvPr id="4107" name="Text Box 15"/>
          <p:cNvSpPr txBox="1">
            <a:spLocks noChangeArrowheads="1"/>
          </p:cNvSpPr>
          <p:nvPr/>
        </p:nvSpPr>
        <p:spPr bwMode="gray">
          <a:xfrm>
            <a:off x="4800600" y="3092450"/>
            <a:ext cx="3733800" cy="1516063"/>
          </a:xfrm>
          <a:prstGeom prst="rect">
            <a:avLst/>
          </a:prstGeom>
          <a:noFill/>
          <a:ln w="9525" algn="ctr">
            <a:noFill/>
            <a:miter lim="800000"/>
            <a:headEnd/>
            <a:tailEnd/>
          </a:ln>
        </p:spPr>
        <p:txBody>
          <a:bodyPr>
            <a:spAutoFit/>
          </a:bodyPr>
          <a:lstStyle/>
          <a:p>
            <a:pPr eaLnBrk="0" hangingPunct="0">
              <a:lnSpc>
                <a:spcPct val="130000"/>
              </a:lnSpc>
              <a:buFontTx/>
              <a:buChar char="-"/>
            </a:pPr>
            <a:r>
              <a:rPr lang="en-US" sz="2400">
                <a:solidFill>
                  <a:srgbClr val="F8F8F8"/>
                </a:solidFill>
              </a:rPr>
              <a:t>  </a:t>
            </a:r>
            <a:r>
              <a:rPr lang="en-US" sz="2400">
                <a:solidFill>
                  <a:srgbClr val="F8F8F8"/>
                </a:solidFill>
                <a:hlinkClick r:id="rId7" action="ppaction://hlinksldjump"/>
              </a:rPr>
              <a:t>Các thao tác phổ biến</a:t>
            </a:r>
            <a:endParaRPr lang="en-US" sz="2400">
              <a:solidFill>
                <a:srgbClr val="F8F8F8"/>
              </a:solidFill>
            </a:endParaRPr>
          </a:p>
          <a:p>
            <a:pPr eaLnBrk="0" hangingPunct="0">
              <a:lnSpc>
                <a:spcPct val="130000"/>
              </a:lnSpc>
              <a:buFontTx/>
              <a:buChar char="-"/>
            </a:pPr>
            <a:r>
              <a:rPr lang="en-US" sz="2400">
                <a:solidFill>
                  <a:srgbClr val="F8F8F8"/>
                </a:solidFill>
              </a:rPr>
              <a:t>  </a:t>
            </a:r>
            <a:r>
              <a:rPr lang="en-US" sz="2400">
                <a:solidFill>
                  <a:srgbClr val="F8F8F8"/>
                </a:solidFill>
                <a:hlinkClick r:id="rId8" action="ppaction://hlinksldjump"/>
              </a:rPr>
              <a:t>Branch, Tag</a:t>
            </a:r>
            <a:endParaRPr lang="en-US" sz="2400">
              <a:solidFill>
                <a:srgbClr val="F8F8F8"/>
              </a:solidFill>
            </a:endParaRPr>
          </a:p>
          <a:p>
            <a:pPr eaLnBrk="0" hangingPunct="0">
              <a:lnSpc>
                <a:spcPct val="130000"/>
              </a:lnSpc>
              <a:buFontTx/>
              <a:buChar char="-"/>
            </a:pPr>
            <a:r>
              <a:rPr lang="en-US" sz="2400">
                <a:solidFill>
                  <a:srgbClr val="F8F8F8"/>
                </a:solidFill>
              </a:rPr>
              <a:t>  Demo</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mtClean="0"/>
              <a:t>Checkout dữ liệu</a:t>
            </a:r>
          </a:p>
        </p:txBody>
      </p:sp>
      <p:sp>
        <p:nvSpPr>
          <p:cNvPr id="22531" name="Rectangle 3"/>
          <p:cNvSpPr>
            <a:spLocks noGrp="1" noChangeArrowheads="1"/>
          </p:cNvSpPr>
          <p:nvPr>
            <p:ph type="body" idx="1"/>
          </p:nvPr>
        </p:nvSpPr>
        <p:spPr/>
        <p:txBody>
          <a:bodyPr/>
          <a:lstStyle/>
          <a:p>
            <a:pPr eaLnBrk="1" hangingPunct="1"/>
            <a:r>
              <a:rPr lang="en-US" sz="2400" b="1" dirty="0" smtClean="0">
                <a:effectLst>
                  <a:outerShdw blurRad="38100" dist="38100" dir="2700000" algn="tl">
                    <a:srgbClr val="000000">
                      <a:alpha val="43137"/>
                    </a:srgbClr>
                  </a:outerShdw>
                </a:effectLst>
              </a:rPr>
              <a:t>Only this item</a:t>
            </a:r>
            <a:r>
              <a:rPr lang="en-US" sz="2400" dirty="0" smtClean="0"/>
              <a:t>: </a:t>
            </a:r>
            <a:r>
              <a:rPr lang="en-US" sz="2400" dirty="0" err="1" smtClean="0"/>
              <a:t>Chỉ</a:t>
            </a:r>
            <a:r>
              <a:rPr lang="en-US" sz="2400" dirty="0" smtClean="0"/>
              <a:t> checkout </a:t>
            </a:r>
            <a:r>
              <a:rPr lang="en-US" sz="2400" dirty="0" err="1" smtClean="0"/>
              <a:t>được</a:t>
            </a:r>
            <a:r>
              <a:rPr lang="en-US" sz="2400" dirty="0" smtClean="0"/>
              <a:t> </a:t>
            </a:r>
            <a:r>
              <a:rPr lang="en-US" sz="2400" dirty="0" err="1" smtClean="0"/>
              <a:t>thư</a:t>
            </a:r>
            <a:r>
              <a:rPr lang="en-US" sz="2400" dirty="0" smtClean="0"/>
              <a:t> </a:t>
            </a:r>
            <a:r>
              <a:rPr lang="en-US" sz="2400" dirty="0" err="1" smtClean="0"/>
              <a:t>mục</a:t>
            </a:r>
            <a:r>
              <a:rPr lang="en-US" sz="2400" dirty="0" smtClean="0"/>
              <a:t> Repository </a:t>
            </a:r>
            <a:r>
              <a:rPr lang="en-US" sz="2400" dirty="0" err="1" smtClean="0"/>
              <a:t>mà</a:t>
            </a:r>
            <a:r>
              <a:rPr lang="en-US" sz="2400" dirty="0" smtClean="0"/>
              <a:t> </a:t>
            </a:r>
            <a:r>
              <a:rPr lang="en-US" sz="2400" dirty="0" err="1" smtClean="0"/>
              <a:t>không</a:t>
            </a:r>
            <a:r>
              <a:rPr lang="en-US" sz="2400" dirty="0" smtClean="0"/>
              <a:t> </a:t>
            </a:r>
            <a:r>
              <a:rPr lang="en-US" sz="2400" dirty="0" err="1" smtClean="0"/>
              <a:t>có</a:t>
            </a:r>
            <a:r>
              <a:rPr lang="en-US" sz="2400" dirty="0" smtClean="0"/>
              <a:t> </a:t>
            </a:r>
            <a:r>
              <a:rPr lang="en-US" sz="2400" dirty="0" err="1" smtClean="0"/>
              <a:t>cấu</a:t>
            </a:r>
            <a:r>
              <a:rPr lang="en-US" sz="2400" dirty="0" smtClean="0"/>
              <a:t> </a:t>
            </a:r>
            <a:r>
              <a:rPr lang="en-US" sz="2400" dirty="0" err="1" smtClean="0"/>
              <a:t>trúc</a:t>
            </a:r>
            <a:r>
              <a:rPr lang="en-US" sz="2400" dirty="0" smtClean="0"/>
              <a:t> hay </a:t>
            </a:r>
            <a:r>
              <a:rPr lang="en-US" sz="2400" dirty="0" err="1" smtClean="0"/>
              <a:t>dữ</a:t>
            </a:r>
            <a:r>
              <a:rPr lang="en-US" sz="2400" dirty="0" smtClean="0"/>
              <a:t> </a:t>
            </a:r>
            <a:r>
              <a:rPr lang="en-US" sz="2400" dirty="0" err="1" smtClean="0"/>
              <a:t>liệu</a:t>
            </a:r>
            <a:r>
              <a:rPr lang="en-US" sz="2400" dirty="0" smtClean="0"/>
              <a:t>.</a:t>
            </a:r>
          </a:p>
          <a:p>
            <a:pPr eaLnBrk="1" hangingPunct="1"/>
            <a:endParaRPr lang="en-US" sz="2400" dirty="0" smtClean="0"/>
          </a:p>
          <a:p>
            <a:pPr eaLnBrk="1" hangingPunct="1">
              <a:buFontTx/>
              <a:buNone/>
            </a:pPr>
            <a:r>
              <a:rPr lang="en-US" sz="2400" dirty="0" err="1" smtClean="0"/>
              <a:t>Ví</a:t>
            </a:r>
            <a:r>
              <a:rPr lang="en-US" sz="2400" dirty="0" smtClean="0"/>
              <a:t> </a:t>
            </a:r>
            <a:r>
              <a:rPr lang="en-US" sz="2400" dirty="0" err="1" smtClean="0"/>
              <a:t>dụ</a:t>
            </a:r>
            <a:r>
              <a:rPr lang="en-US" sz="2400" dirty="0" smtClean="0"/>
              <a:t>:</a:t>
            </a:r>
          </a:p>
          <a:p>
            <a:pPr eaLnBrk="1" hangingPunct="1">
              <a:buFontTx/>
              <a:buNone/>
            </a:pPr>
            <a:r>
              <a:rPr lang="en-US" sz="2400" dirty="0" smtClean="0"/>
              <a:t>Repository</a:t>
            </a:r>
          </a:p>
          <a:p>
            <a:pPr eaLnBrk="1" hangingPunct="1">
              <a:buFontTx/>
              <a:buNone/>
            </a:pPr>
            <a:r>
              <a:rPr lang="en-US" sz="2400" dirty="0" smtClean="0"/>
              <a:t>trunk(</a:t>
            </a:r>
            <a:r>
              <a:rPr lang="en-US" sz="2400" dirty="0" err="1" smtClean="0"/>
              <a:t>trunk.txt</a:t>
            </a:r>
            <a:r>
              <a:rPr lang="en-US" sz="2400" dirty="0" smtClean="0"/>
              <a:t>), braches(</a:t>
            </a:r>
            <a:r>
              <a:rPr lang="en-US" sz="2400" dirty="0" err="1" smtClean="0"/>
              <a:t>branch.txt</a:t>
            </a:r>
            <a:r>
              <a:rPr lang="en-US" sz="2400" dirty="0" smtClean="0"/>
              <a:t>), tags(</a:t>
            </a:r>
            <a:r>
              <a:rPr lang="en-US" sz="2400" dirty="0" err="1" smtClean="0"/>
              <a:t>tag.txt</a:t>
            </a:r>
            <a:r>
              <a:rPr lang="en-US" sz="2400" dirty="0" smtClean="0"/>
              <a:t>), </a:t>
            </a:r>
            <a:r>
              <a:rPr lang="en-US" sz="2400" dirty="0" err="1" smtClean="0"/>
              <a:t>other.txt</a:t>
            </a:r>
            <a:endParaRPr lang="en-US" sz="2400" dirty="0" smtClean="0"/>
          </a:p>
          <a:p>
            <a:pPr eaLnBrk="1" hangingPunct="1">
              <a:buFontTx/>
              <a:buNone/>
            </a:pPr>
            <a:endParaRPr lang="en-US" sz="2400" dirty="0" smtClean="0"/>
          </a:p>
          <a:p>
            <a:pPr eaLnBrk="1" hangingPunct="1">
              <a:buFontTx/>
              <a:buNone/>
            </a:pPr>
            <a:r>
              <a:rPr lang="en-US" sz="2400" dirty="0" err="1" smtClean="0"/>
              <a:t>Sau</a:t>
            </a:r>
            <a:r>
              <a:rPr lang="en-US" sz="2400" dirty="0" smtClean="0"/>
              <a:t> </a:t>
            </a:r>
            <a:r>
              <a:rPr lang="en-US" sz="2400" dirty="0" err="1" smtClean="0"/>
              <a:t>khi</a:t>
            </a:r>
            <a:r>
              <a:rPr lang="en-US" sz="2400" dirty="0" smtClean="0"/>
              <a:t> Checkout</a:t>
            </a:r>
          </a:p>
          <a:p>
            <a:pPr eaLnBrk="1" hangingPunct="1">
              <a:buFontTx/>
              <a:buNone/>
            </a:pPr>
            <a:r>
              <a:rPr lang="en-US" sz="2400" dirty="0" smtClean="0"/>
              <a:t>[.</a:t>
            </a:r>
            <a:r>
              <a:rPr lang="en-US" sz="2400" dirty="0" err="1" smtClean="0"/>
              <a:t>svn</a:t>
            </a:r>
            <a:r>
              <a:rPr lang="en-US" sz="2400" dirty="0" smtClean="0"/>
              <a:t>]</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mtClean="0"/>
              <a:t>Update dữ liệu</a:t>
            </a:r>
          </a:p>
        </p:txBody>
      </p:sp>
      <p:sp>
        <p:nvSpPr>
          <p:cNvPr id="23555" name="Rectangle 3"/>
          <p:cNvSpPr>
            <a:spLocks noGrp="1" noChangeArrowheads="1"/>
          </p:cNvSpPr>
          <p:nvPr>
            <p:ph type="body" idx="1"/>
          </p:nvPr>
        </p:nvSpPr>
        <p:spPr/>
        <p:txBody>
          <a:bodyPr/>
          <a:lstStyle/>
          <a:p>
            <a:pPr eaLnBrk="1" hangingPunct="1"/>
            <a:r>
              <a:rPr lang="en-US" sz="2400" smtClean="0"/>
              <a:t>Right-Click trên Folder đã được checkout, chọn “SVN Update”.</a:t>
            </a:r>
          </a:p>
        </p:txBody>
      </p:sp>
      <p:pic>
        <p:nvPicPr>
          <p:cNvPr id="23556" name="Picture 4"/>
          <p:cNvPicPr>
            <a:picLocks noChangeAspect="1" noChangeArrowheads="1"/>
          </p:cNvPicPr>
          <p:nvPr/>
        </p:nvPicPr>
        <p:blipFill>
          <a:blip r:embed="rId2"/>
          <a:srcRect/>
          <a:stretch>
            <a:fillRect/>
          </a:stretch>
        </p:blipFill>
        <p:spPr bwMode="auto">
          <a:xfrm>
            <a:off x="2438400" y="2971800"/>
            <a:ext cx="4495800" cy="16033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mtClean="0"/>
              <a:t>Update dữ liệu</a:t>
            </a:r>
          </a:p>
        </p:txBody>
      </p:sp>
      <p:sp>
        <p:nvSpPr>
          <p:cNvPr id="24579" name="AutoShape 3"/>
          <p:cNvSpPr>
            <a:spLocks noGrp="1" noChangeAspect="1" noChangeArrowheads="1"/>
          </p:cNvSpPr>
          <p:nvPr>
            <p:ph type="body" idx="1"/>
          </p:nvPr>
        </p:nvSpPr>
        <p:spPr>
          <a:xfrm>
            <a:off x="457200" y="4922838"/>
            <a:ext cx="8229600" cy="1325562"/>
          </a:xfrm>
        </p:spPr>
        <p:txBody>
          <a:bodyPr/>
          <a:lstStyle/>
          <a:p>
            <a:pPr eaLnBrk="1" hangingPunct="1"/>
            <a:r>
              <a:rPr lang="en-US" smtClean="0"/>
              <a:t>Lưu ý: Update toàn bộ những cái khác nhau giữa Repository và Folder Update.</a:t>
            </a:r>
          </a:p>
        </p:txBody>
      </p:sp>
      <p:pic>
        <p:nvPicPr>
          <p:cNvPr id="24580" name="Picture 4"/>
          <p:cNvPicPr>
            <a:picLocks noChangeAspect="1" noChangeArrowheads="1"/>
          </p:cNvPicPr>
          <p:nvPr/>
        </p:nvPicPr>
        <p:blipFill>
          <a:blip r:embed="rId2"/>
          <a:srcRect/>
          <a:stretch>
            <a:fillRect/>
          </a:stretch>
        </p:blipFill>
        <p:spPr bwMode="auto">
          <a:xfrm>
            <a:off x="1295400" y="1771650"/>
            <a:ext cx="6276975" cy="2876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Update dữ liệu</a:t>
            </a:r>
          </a:p>
        </p:txBody>
      </p:sp>
      <p:sp>
        <p:nvSpPr>
          <p:cNvPr id="25603" name="Rectangle 3"/>
          <p:cNvSpPr>
            <a:spLocks noGrp="1" noChangeArrowheads="1"/>
          </p:cNvSpPr>
          <p:nvPr>
            <p:ph type="body" idx="1"/>
          </p:nvPr>
        </p:nvSpPr>
        <p:spPr>
          <a:xfrm>
            <a:off x="457200" y="1600200"/>
            <a:ext cx="8229600" cy="990600"/>
          </a:xfrm>
        </p:spPr>
        <p:txBody>
          <a:bodyPr/>
          <a:lstStyle/>
          <a:p>
            <a:pPr eaLnBrk="1" hangingPunct="1"/>
            <a:r>
              <a:rPr lang="en-US" sz="2400" dirty="0" smtClean="0"/>
              <a:t>Right-Click </a:t>
            </a:r>
            <a:r>
              <a:rPr lang="en-US" sz="2400" dirty="0" err="1" smtClean="0"/>
              <a:t>trên</a:t>
            </a:r>
            <a:r>
              <a:rPr lang="en-US" sz="2400" dirty="0" smtClean="0"/>
              <a:t> Folder </a:t>
            </a:r>
            <a:r>
              <a:rPr lang="en-US" sz="2400" dirty="0" err="1" smtClean="0"/>
              <a:t>đã</a:t>
            </a:r>
            <a:r>
              <a:rPr lang="en-US" sz="2400" dirty="0" smtClean="0"/>
              <a:t> </a:t>
            </a:r>
            <a:r>
              <a:rPr lang="en-US" sz="2400" dirty="0" err="1" smtClean="0"/>
              <a:t>được</a:t>
            </a:r>
            <a:r>
              <a:rPr lang="en-US" sz="2400" dirty="0" smtClean="0"/>
              <a:t> checkout, </a:t>
            </a:r>
            <a:r>
              <a:rPr lang="en-US" sz="2400" dirty="0" err="1" smtClean="0"/>
              <a:t>chọn</a:t>
            </a:r>
            <a:r>
              <a:rPr lang="en-US" sz="2400" dirty="0" smtClean="0"/>
              <a:t> “</a:t>
            </a:r>
            <a:r>
              <a:rPr lang="en-US" sz="2400" dirty="0" err="1" smtClean="0"/>
              <a:t>TortoiseSVN</a:t>
            </a:r>
            <a:r>
              <a:rPr lang="en-US" sz="2400" dirty="0" smtClean="0"/>
              <a:t>” =&gt; “Check for modifications”.</a:t>
            </a:r>
          </a:p>
        </p:txBody>
      </p:sp>
      <p:pic>
        <p:nvPicPr>
          <p:cNvPr id="25604" name="Picture 4"/>
          <p:cNvPicPr>
            <a:picLocks noChangeAspect="1" noChangeArrowheads="1"/>
          </p:cNvPicPr>
          <p:nvPr/>
        </p:nvPicPr>
        <p:blipFill>
          <a:blip r:embed="rId2"/>
          <a:srcRect/>
          <a:stretch>
            <a:fillRect/>
          </a:stretch>
        </p:blipFill>
        <p:spPr bwMode="auto">
          <a:xfrm>
            <a:off x="914400" y="3048000"/>
            <a:ext cx="7467600" cy="24511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smtClean="0"/>
              <a:t>Update dữ liệu</a:t>
            </a:r>
          </a:p>
        </p:txBody>
      </p:sp>
      <p:sp>
        <p:nvSpPr>
          <p:cNvPr id="26627" name="AutoShape 3"/>
          <p:cNvSpPr>
            <a:spLocks noGrp="1" noChangeAspect="1" noChangeArrowheads="1"/>
          </p:cNvSpPr>
          <p:nvPr>
            <p:ph type="body" idx="1"/>
          </p:nvPr>
        </p:nvSpPr>
        <p:spPr>
          <a:xfrm>
            <a:off x="457200" y="1295400"/>
            <a:ext cx="8229600" cy="533400"/>
          </a:xfrm>
        </p:spPr>
        <p:txBody>
          <a:bodyPr/>
          <a:lstStyle/>
          <a:p>
            <a:pPr eaLnBrk="1" hangingPunct="1">
              <a:lnSpc>
                <a:spcPct val="90000"/>
              </a:lnSpc>
            </a:pPr>
            <a:r>
              <a:rPr lang="en-US" sz="2400" smtClean="0"/>
              <a:t>Click chọn Check repository</a:t>
            </a:r>
          </a:p>
        </p:txBody>
      </p:sp>
      <p:pic>
        <p:nvPicPr>
          <p:cNvPr id="26628" name="Picture 4"/>
          <p:cNvPicPr>
            <a:picLocks noChangeAspect="1" noChangeArrowheads="1"/>
          </p:cNvPicPr>
          <p:nvPr/>
        </p:nvPicPr>
        <p:blipFill>
          <a:blip r:embed="rId2"/>
          <a:srcRect/>
          <a:stretch>
            <a:fillRect/>
          </a:stretch>
        </p:blipFill>
        <p:spPr bwMode="auto">
          <a:xfrm>
            <a:off x="609600" y="2133600"/>
            <a:ext cx="7772400" cy="413861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Update dữ liệu</a:t>
            </a:r>
          </a:p>
        </p:txBody>
      </p:sp>
      <p:sp>
        <p:nvSpPr>
          <p:cNvPr id="27651" name="Rectangle 3"/>
          <p:cNvSpPr>
            <a:spLocks noGrp="1" noChangeArrowheads="1"/>
          </p:cNvSpPr>
          <p:nvPr>
            <p:ph type="body" idx="1"/>
          </p:nvPr>
        </p:nvSpPr>
        <p:spPr/>
        <p:txBody>
          <a:bodyPr/>
          <a:lstStyle/>
          <a:p>
            <a:pPr eaLnBrk="1" hangingPunct="1"/>
            <a:r>
              <a:rPr lang="en-US" smtClean="0"/>
              <a:t>Right-Click trên file cần update, chọn “Update”</a:t>
            </a:r>
          </a:p>
        </p:txBody>
      </p:sp>
      <p:pic>
        <p:nvPicPr>
          <p:cNvPr id="27652" name="Picture 4"/>
          <p:cNvPicPr>
            <a:picLocks noChangeAspect="1" noChangeArrowheads="1"/>
          </p:cNvPicPr>
          <p:nvPr/>
        </p:nvPicPr>
        <p:blipFill>
          <a:blip r:embed="rId2"/>
          <a:srcRect/>
          <a:stretch>
            <a:fillRect/>
          </a:stretch>
        </p:blipFill>
        <p:spPr bwMode="auto">
          <a:xfrm>
            <a:off x="2200275" y="2905125"/>
            <a:ext cx="4581525" cy="25812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smtClean="0"/>
              <a:t>Update dữ liệu</a:t>
            </a:r>
          </a:p>
        </p:txBody>
      </p:sp>
      <p:sp>
        <p:nvSpPr>
          <p:cNvPr id="28675" name="Rectangle 3"/>
          <p:cNvSpPr>
            <a:spLocks noGrp="1" noChangeArrowheads="1"/>
          </p:cNvSpPr>
          <p:nvPr>
            <p:ph type="body" idx="1"/>
          </p:nvPr>
        </p:nvSpPr>
        <p:spPr>
          <a:xfrm>
            <a:off x="457200" y="5181600"/>
            <a:ext cx="8229600" cy="944563"/>
          </a:xfrm>
        </p:spPr>
        <p:txBody>
          <a:bodyPr/>
          <a:lstStyle/>
          <a:p>
            <a:pPr eaLnBrk="1" hangingPunct="1"/>
            <a:r>
              <a:rPr lang="en-US" sz="2400" smtClean="0"/>
              <a:t>Tùy chỉnh các thông số rồi chọn OK để update</a:t>
            </a:r>
          </a:p>
        </p:txBody>
      </p:sp>
      <p:pic>
        <p:nvPicPr>
          <p:cNvPr id="28676" name="Picture 4"/>
          <p:cNvPicPr>
            <a:picLocks noChangeAspect="1" noChangeArrowheads="1"/>
          </p:cNvPicPr>
          <p:nvPr/>
        </p:nvPicPr>
        <p:blipFill>
          <a:blip r:embed="rId2"/>
          <a:srcRect/>
          <a:stretch>
            <a:fillRect/>
          </a:stretch>
        </p:blipFill>
        <p:spPr bwMode="auto">
          <a:xfrm>
            <a:off x="2743200" y="1600200"/>
            <a:ext cx="3886200" cy="30241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US" smtClean="0"/>
              <a:t>Repository Browser</a:t>
            </a:r>
          </a:p>
        </p:txBody>
      </p:sp>
      <p:sp>
        <p:nvSpPr>
          <p:cNvPr id="29699" name="Rectangle 3"/>
          <p:cNvSpPr>
            <a:spLocks noGrp="1" noChangeArrowheads="1"/>
          </p:cNvSpPr>
          <p:nvPr>
            <p:ph type="body" idx="1"/>
          </p:nvPr>
        </p:nvSpPr>
        <p:spPr/>
        <p:txBody>
          <a:bodyPr/>
          <a:lstStyle/>
          <a:p>
            <a:pPr eaLnBrk="1" hangingPunct="1"/>
            <a:r>
              <a:rPr lang="en-US" sz="2400" smtClean="0"/>
              <a:t>Right-Click trên một Folder, chọn “TortoiseSVN” =&gt; “Repo-browser”.</a:t>
            </a:r>
          </a:p>
        </p:txBody>
      </p:sp>
      <p:pic>
        <p:nvPicPr>
          <p:cNvPr id="29700" name="Picture 4"/>
          <p:cNvPicPr>
            <a:picLocks noChangeAspect="1" noChangeArrowheads="1"/>
          </p:cNvPicPr>
          <p:nvPr/>
        </p:nvPicPr>
        <p:blipFill>
          <a:blip r:embed="rId2"/>
          <a:srcRect/>
          <a:stretch>
            <a:fillRect/>
          </a:stretch>
        </p:blipFill>
        <p:spPr bwMode="auto">
          <a:xfrm>
            <a:off x="2209800" y="2819400"/>
            <a:ext cx="5224463" cy="2749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en-US" smtClean="0"/>
              <a:t>Repository Browser</a:t>
            </a:r>
          </a:p>
        </p:txBody>
      </p:sp>
      <p:sp>
        <p:nvSpPr>
          <p:cNvPr id="30723" name="Rectangle 3"/>
          <p:cNvSpPr>
            <a:spLocks noGrp="1" noChangeArrowheads="1"/>
          </p:cNvSpPr>
          <p:nvPr>
            <p:ph type="body" idx="1"/>
          </p:nvPr>
        </p:nvSpPr>
        <p:spPr>
          <a:xfrm>
            <a:off x="6096000" y="1295400"/>
            <a:ext cx="2667000" cy="5257800"/>
          </a:xfrm>
        </p:spPr>
        <p:txBody>
          <a:bodyPr/>
          <a:lstStyle/>
          <a:p>
            <a:pPr eaLnBrk="1" hangingPunct="1"/>
            <a:r>
              <a:rPr lang="en-US" sz="2400" smtClean="0"/>
              <a:t>Nếu Right-Click trên Folder chưa được checkout thì sẽ phải truyền thêm đường dẫn đến Repository.</a:t>
            </a:r>
          </a:p>
        </p:txBody>
      </p:sp>
      <p:pic>
        <p:nvPicPr>
          <p:cNvPr id="30724" name="Picture 4"/>
          <p:cNvPicPr>
            <a:picLocks noChangeAspect="1" noChangeArrowheads="1"/>
          </p:cNvPicPr>
          <p:nvPr/>
        </p:nvPicPr>
        <p:blipFill>
          <a:blip r:embed="rId2"/>
          <a:srcRect/>
          <a:stretch>
            <a:fillRect/>
          </a:stretch>
        </p:blipFill>
        <p:spPr bwMode="auto">
          <a:xfrm>
            <a:off x="1524000" y="1143000"/>
            <a:ext cx="2743200" cy="930275"/>
          </a:xfrm>
          <a:prstGeom prst="rect">
            <a:avLst/>
          </a:prstGeom>
          <a:noFill/>
          <a:ln w="9525">
            <a:noFill/>
            <a:miter lim="800000"/>
            <a:headEnd/>
            <a:tailEnd/>
          </a:ln>
        </p:spPr>
      </p:pic>
      <p:pic>
        <p:nvPicPr>
          <p:cNvPr id="30725" name="Picture 5"/>
          <p:cNvPicPr>
            <a:picLocks noChangeAspect="1" noChangeArrowheads="1"/>
          </p:cNvPicPr>
          <p:nvPr/>
        </p:nvPicPr>
        <p:blipFill>
          <a:blip r:embed="rId3"/>
          <a:srcRect/>
          <a:stretch>
            <a:fillRect/>
          </a:stretch>
        </p:blipFill>
        <p:spPr bwMode="auto">
          <a:xfrm>
            <a:off x="228600" y="2209800"/>
            <a:ext cx="5715000" cy="4410075"/>
          </a:xfrm>
          <a:prstGeom prst="rect">
            <a:avLst/>
          </a:prstGeom>
          <a:noFill/>
          <a:ln w="9525">
            <a:noFill/>
            <a:miter lim="800000"/>
            <a:headEnd/>
            <a:tailEnd/>
          </a:ln>
        </p:spPr>
      </p:pic>
      <p:pic>
        <p:nvPicPr>
          <p:cNvPr id="30726" name="Picture 6" descr="Visual Studio Icon 149">
            <a:hlinkClick r:id="rId4" action="ppaction://hlinksldjump"/>
          </p:cNvPr>
          <p:cNvPicPr>
            <a:picLocks noChangeAspect="1" noChangeArrowheads="1"/>
          </p:cNvPicPr>
          <p:nvPr/>
        </p:nvPicPr>
        <p:blipFill>
          <a:blip r:embed="rId5"/>
          <a:srcRect/>
          <a:stretch>
            <a:fillRect/>
          </a:stretch>
        </p:blipFill>
        <p:spPr bwMode="auto">
          <a:xfrm>
            <a:off x="8382000" y="6096000"/>
            <a:ext cx="609600" cy="609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447800" y="1981200"/>
            <a:ext cx="6172200" cy="688975"/>
            <a:chOff x="720" y="1392"/>
            <a:chExt cx="4058" cy="480"/>
          </a:xfrm>
        </p:grpSpPr>
        <p:sp>
          <p:nvSpPr>
            <p:cNvPr id="69635" name="AutoShape 3"/>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en-US"/>
            </a:p>
          </p:txBody>
        </p:sp>
        <p:grpSp>
          <p:nvGrpSpPr>
            <p:cNvPr id="31760" name="Group 4"/>
            <p:cNvGrpSpPr>
              <a:grpSpLocks/>
            </p:cNvGrpSpPr>
            <p:nvPr/>
          </p:nvGrpSpPr>
          <p:grpSpPr bwMode="auto">
            <a:xfrm>
              <a:off x="730" y="1407"/>
              <a:ext cx="4043" cy="444"/>
              <a:chOff x="744" y="1407"/>
              <a:chExt cx="3988" cy="444"/>
            </a:xfrm>
          </p:grpSpPr>
          <p:sp>
            <p:nvSpPr>
              <p:cNvPr id="69637" name="AutoShape 5"/>
              <p:cNvSpPr>
                <a:spLocks noChangeArrowheads="1"/>
              </p:cNvSpPr>
              <p:nvPr/>
            </p:nvSpPr>
            <p:spPr bwMode="gray">
              <a:xfrm>
                <a:off x="744" y="1736"/>
                <a:ext cx="3985"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headEnd/>
                <a:tailEnd/>
              </a:ln>
              <a:effectLst/>
            </p:spPr>
            <p:txBody>
              <a:bodyPr wrap="none" anchor="ctr"/>
              <a:lstStyle/>
              <a:p>
                <a:pPr>
                  <a:defRPr/>
                </a:pPr>
                <a:endParaRPr lang="en-US"/>
              </a:p>
            </p:txBody>
          </p:sp>
          <p:sp>
            <p:nvSpPr>
              <p:cNvPr id="69638" name="AutoShape 6"/>
              <p:cNvSpPr>
                <a:spLocks noChangeArrowheads="1"/>
              </p:cNvSpPr>
              <p:nvPr/>
            </p:nvSpPr>
            <p:spPr bwMode="gray">
              <a:xfrm>
                <a:off x="744" y="1407"/>
                <a:ext cx="3985"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w="9525">
                <a:noFill/>
                <a:round/>
                <a:headEnd/>
                <a:tailEnd/>
              </a:ln>
              <a:effectLst/>
            </p:spPr>
            <p:txBody>
              <a:bodyPr wrap="none" anchor="ctr"/>
              <a:lstStyle/>
              <a:p>
                <a:pPr>
                  <a:defRPr/>
                </a:pPr>
                <a:endParaRPr lang="en-US"/>
              </a:p>
            </p:txBody>
          </p:sp>
        </p:grpSp>
      </p:grpSp>
      <p:grpSp>
        <p:nvGrpSpPr>
          <p:cNvPr id="4" name="Group 12"/>
          <p:cNvGrpSpPr>
            <a:grpSpLocks/>
          </p:cNvGrpSpPr>
          <p:nvPr/>
        </p:nvGrpSpPr>
        <p:grpSpPr bwMode="auto">
          <a:xfrm>
            <a:off x="1905000" y="3886200"/>
            <a:ext cx="6096000" cy="688975"/>
            <a:chOff x="720" y="1392"/>
            <a:chExt cx="4058" cy="480"/>
          </a:xfrm>
        </p:grpSpPr>
        <p:sp>
          <p:nvSpPr>
            <p:cNvPr id="69645" name="AutoShape 13"/>
            <p:cNvSpPr>
              <a:spLocks noChangeArrowheads="1"/>
            </p:cNvSpPr>
            <p:nvPr/>
          </p:nvSpPr>
          <p:spPr bwMode="lt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w="9525">
              <a:noFill/>
              <a:round/>
              <a:headEnd/>
              <a:tailEnd/>
            </a:ln>
            <a:effectLst/>
          </p:spPr>
          <p:txBody>
            <a:bodyPr wrap="none" anchor="ctr"/>
            <a:lstStyle/>
            <a:p>
              <a:pPr>
                <a:defRPr/>
              </a:pPr>
              <a:endParaRPr lang="en-US" dirty="0"/>
            </a:p>
          </p:txBody>
        </p:sp>
        <p:grpSp>
          <p:nvGrpSpPr>
            <p:cNvPr id="31756" name="Group 14"/>
            <p:cNvGrpSpPr>
              <a:grpSpLocks/>
            </p:cNvGrpSpPr>
            <p:nvPr/>
          </p:nvGrpSpPr>
          <p:grpSpPr bwMode="auto">
            <a:xfrm>
              <a:off x="730" y="1407"/>
              <a:ext cx="4043" cy="444"/>
              <a:chOff x="744" y="1407"/>
              <a:chExt cx="3988" cy="444"/>
            </a:xfrm>
          </p:grpSpPr>
          <p:sp>
            <p:nvSpPr>
              <p:cNvPr id="69647" name="AutoShape 15"/>
              <p:cNvSpPr>
                <a:spLocks noChangeArrowheads="1"/>
              </p:cNvSpPr>
              <p:nvPr/>
            </p:nvSpPr>
            <p:spPr bwMode="lt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w="9525">
                <a:noFill/>
                <a:round/>
                <a:headEnd/>
                <a:tailEnd/>
              </a:ln>
              <a:effectLst/>
            </p:spPr>
            <p:txBody>
              <a:bodyPr wrap="none" anchor="ctr"/>
              <a:lstStyle/>
              <a:p>
                <a:pPr>
                  <a:defRPr/>
                </a:pPr>
                <a:endParaRPr lang="en-US"/>
              </a:p>
            </p:txBody>
          </p:sp>
          <p:sp>
            <p:nvSpPr>
              <p:cNvPr id="69648" name="AutoShape 16"/>
              <p:cNvSpPr>
                <a:spLocks noChangeArrowheads="1"/>
              </p:cNvSpPr>
              <p:nvPr/>
            </p:nvSpPr>
            <p:spPr bwMode="lt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w="9525">
                <a:noFill/>
                <a:round/>
                <a:headEnd/>
                <a:tailEnd/>
              </a:ln>
              <a:effectLst/>
            </p:spPr>
            <p:txBody>
              <a:bodyPr wrap="none" anchor="ctr"/>
              <a:lstStyle/>
              <a:p>
                <a:pPr>
                  <a:defRPr/>
                </a:pPr>
                <a:endParaRPr lang="en-US" dirty="0"/>
              </a:p>
            </p:txBody>
          </p:sp>
        </p:grpSp>
      </p:grpSp>
      <p:sp>
        <p:nvSpPr>
          <p:cNvPr id="31748" name="Text Box 22"/>
          <p:cNvSpPr txBox="1">
            <a:spLocks noChangeArrowheads="1"/>
          </p:cNvSpPr>
          <p:nvPr/>
        </p:nvSpPr>
        <p:spPr bwMode="black">
          <a:xfrm>
            <a:off x="2343150" y="2771775"/>
            <a:ext cx="4495800"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Click to add title in here    </a:t>
            </a:r>
          </a:p>
        </p:txBody>
      </p:sp>
      <p:sp>
        <p:nvSpPr>
          <p:cNvPr id="31749" name="Text Box 23"/>
          <p:cNvSpPr txBox="1">
            <a:spLocks noChangeArrowheads="1"/>
          </p:cNvSpPr>
          <p:nvPr/>
        </p:nvSpPr>
        <p:spPr bwMode="black">
          <a:xfrm>
            <a:off x="2362200" y="2057400"/>
            <a:ext cx="5334000" cy="461963"/>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Tổng Quát Về Revion Log Dialog     </a:t>
            </a:r>
          </a:p>
        </p:txBody>
      </p:sp>
      <p:sp>
        <p:nvSpPr>
          <p:cNvPr id="31750" name="Text Box 24"/>
          <p:cNvSpPr txBox="1">
            <a:spLocks noChangeArrowheads="1"/>
          </p:cNvSpPr>
          <p:nvPr/>
        </p:nvSpPr>
        <p:spPr bwMode="black">
          <a:xfrm>
            <a:off x="2354263" y="4487863"/>
            <a:ext cx="4495800"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Click to add title in here    </a:t>
            </a:r>
          </a:p>
        </p:txBody>
      </p:sp>
      <p:sp>
        <p:nvSpPr>
          <p:cNvPr id="31751" name="Text Box 25"/>
          <p:cNvSpPr txBox="1">
            <a:spLocks noChangeArrowheads="1"/>
          </p:cNvSpPr>
          <p:nvPr/>
        </p:nvSpPr>
        <p:spPr bwMode="black">
          <a:xfrm>
            <a:off x="2514600" y="3962400"/>
            <a:ext cx="5257800" cy="461963"/>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Cách Sử Dụng Revison Log Dialog</a:t>
            </a:r>
          </a:p>
        </p:txBody>
      </p:sp>
      <p:pic>
        <p:nvPicPr>
          <p:cNvPr id="69659" name="Picture 27" descr="1"/>
          <p:cNvPicPr>
            <a:picLocks noChangeAspect="1" noChangeArrowheads="1"/>
          </p:cNvPicPr>
          <p:nvPr/>
        </p:nvPicPr>
        <p:blipFill>
          <a:blip r:embed="rId3">
            <a:lum bright="-6000" contrast="24000"/>
          </a:blip>
          <a:srcRect l="42606" t="64474" r="19473"/>
          <a:stretch>
            <a:fillRect/>
          </a:stretch>
        </p:blipFill>
        <p:spPr bwMode="auto">
          <a:xfrm>
            <a:off x="1676400" y="3886200"/>
            <a:ext cx="792163" cy="949325"/>
          </a:xfrm>
          <a:prstGeom prst="rect">
            <a:avLst/>
          </a:prstGeom>
          <a:noFill/>
          <a:ln w="9525">
            <a:noFill/>
            <a:miter lim="800000"/>
            <a:headEnd/>
            <a:tailEnd/>
          </a:ln>
        </p:spPr>
      </p:pic>
      <p:pic>
        <p:nvPicPr>
          <p:cNvPr id="69661" name="Picture 29" descr="1"/>
          <p:cNvPicPr>
            <a:picLocks noChangeAspect="1" noChangeArrowheads="1"/>
          </p:cNvPicPr>
          <p:nvPr/>
        </p:nvPicPr>
        <p:blipFill>
          <a:blip r:embed="rId3">
            <a:lum bright="-6000" contrast="24000"/>
          </a:blip>
          <a:srcRect l="42606" t="64474" r="19473"/>
          <a:stretch>
            <a:fillRect/>
          </a:stretch>
        </p:blipFill>
        <p:spPr bwMode="auto">
          <a:xfrm>
            <a:off x="1524000" y="1905000"/>
            <a:ext cx="792163" cy="949325"/>
          </a:xfrm>
          <a:prstGeom prst="rect">
            <a:avLst/>
          </a:prstGeom>
          <a:noFill/>
          <a:ln w="9525">
            <a:noFill/>
            <a:miter lim="800000"/>
            <a:headEnd/>
            <a:tailEnd/>
          </a:ln>
        </p:spPr>
      </p:pic>
      <p:sp>
        <p:nvSpPr>
          <p:cNvPr id="69667" name="Rectangle 35"/>
          <p:cNvSpPr>
            <a:spLocks noGrp="1" noChangeArrowheads="1"/>
          </p:cNvSpPr>
          <p:nvPr>
            <p:ph type="title" idx="4294967295"/>
          </p:nvPr>
        </p:nvSpPr>
        <p:spPr/>
        <p:txBody>
          <a:bodyPr/>
          <a:lstStyle/>
          <a:p>
            <a:pPr eaLnBrk="1" hangingPunct="1"/>
            <a:r>
              <a:rPr lang="en-US" smtClean="0"/>
              <a:t>Revision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69667"/>
                                        </p:tgtEl>
                                        <p:attrNameLst>
                                          <p:attrName>style.visibility</p:attrName>
                                        </p:attrNameLst>
                                      </p:cBhvr>
                                      <p:to>
                                        <p:strVal val="visible"/>
                                      </p:to>
                                    </p:set>
                                    <p:anim calcmode="lin" valueType="num">
                                      <p:cBhvr>
                                        <p:cTn id="7" dur="500" fill="hold"/>
                                        <p:tgtEl>
                                          <p:spTgt spid="69667"/>
                                        </p:tgtEl>
                                        <p:attrNameLst>
                                          <p:attrName>ppt_w</p:attrName>
                                        </p:attrNameLst>
                                      </p:cBhvr>
                                      <p:tavLst>
                                        <p:tav tm="0">
                                          <p:val>
                                            <p:fltVal val="0"/>
                                          </p:val>
                                        </p:tav>
                                        <p:tav tm="100000">
                                          <p:val>
                                            <p:strVal val="#ppt_w"/>
                                          </p:val>
                                        </p:tav>
                                      </p:tavLst>
                                    </p:anim>
                                    <p:anim calcmode="lin" valueType="num">
                                      <p:cBhvr>
                                        <p:cTn id="8" dur="500" fill="hold"/>
                                        <p:tgtEl>
                                          <p:spTgt spid="69667"/>
                                        </p:tgtEl>
                                        <p:attrNameLst>
                                          <p:attrName>ppt_h</p:attrName>
                                        </p:attrNameLst>
                                      </p:cBhvr>
                                      <p:tavLst>
                                        <p:tav tm="0">
                                          <p:val>
                                            <p:fltVal val="0"/>
                                          </p:val>
                                        </p:tav>
                                        <p:tav tm="100000">
                                          <p:val>
                                            <p:strVal val="#ppt_h"/>
                                          </p:val>
                                        </p:tav>
                                      </p:tavLst>
                                    </p:anim>
                                    <p:animEffect transition="in" filter="fade">
                                      <p:cBhvr>
                                        <p:cTn id="9" dur="500"/>
                                        <p:tgtEl>
                                          <p:spTgt spid="69667"/>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ppt_x</p:attrName>
                                        </p:attrNameLst>
                                      </p:cBhvr>
                                      <p:tavLst>
                                        <p:tav tm="0">
                                          <p:val>
                                            <p:strVal val="#ppt_x-.2"/>
                                          </p:val>
                                        </p:tav>
                                        <p:tav tm="100000">
                                          <p:val>
                                            <p:strVal val="#ppt_x"/>
                                          </p:val>
                                        </p:tav>
                                      </p:tavLst>
                                    </p:anim>
                                    <p:anim calcmode="lin" valueType="num">
                                      <p:cBhvr>
                                        <p:cTn id="15"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6" dur="1000"/>
                                        <p:tgtEl>
                                          <p:spTgt spid="2"/>
                                        </p:tgtEl>
                                      </p:cBhvr>
                                    </p:animEffect>
                                  </p:childTnLst>
                                </p:cTn>
                              </p:par>
                              <p:par>
                                <p:cTn id="17" presetID="42" presetClass="entr" presetSubtype="0" fill="hold" nodeType="withEffect">
                                  <p:stCondLst>
                                    <p:cond delay="0"/>
                                  </p:stCondLst>
                                  <p:childTnLst>
                                    <p:set>
                                      <p:cBhvr>
                                        <p:cTn id="18" dur="1" fill="hold">
                                          <p:stCondLst>
                                            <p:cond delay="0"/>
                                          </p:stCondLst>
                                        </p:cTn>
                                        <p:tgtEl>
                                          <p:spTgt spid="69661"/>
                                        </p:tgtEl>
                                        <p:attrNameLst>
                                          <p:attrName>style.visibility</p:attrName>
                                        </p:attrNameLst>
                                      </p:cBhvr>
                                      <p:to>
                                        <p:strVal val="visible"/>
                                      </p:to>
                                    </p:set>
                                    <p:animEffect transition="in" filter="fade">
                                      <p:cBhvr>
                                        <p:cTn id="19" dur="1000"/>
                                        <p:tgtEl>
                                          <p:spTgt spid="69661"/>
                                        </p:tgtEl>
                                      </p:cBhvr>
                                    </p:animEffect>
                                    <p:anim calcmode="lin" valueType="num">
                                      <p:cBhvr>
                                        <p:cTn id="20" dur="1000" fill="hold"/>
                                        <p:tgtEl>
                                          <p:spTgt spid="69661"/>
                                        </p:tgtEl>
                                        <p:attrNameLst>
                                          <p:attrName>ppt_x</p:attrName>
                                        </p:attrNameLst>
                                      </p:cBhvr>
                                      <p:tavLst>
                                        <p:tav tm="0">
                                          <p:val>
                                            <p:strVal val="#ppt_x"/>
                                          </p:val>
                                        </p:tav>
                                        <p:tav tm="100000">
                                          <p:val>
                                            <p:strVal val="#ppt_x"/>
                                          </p:val>
                                        </p:tav>
                                      </p:tavLst>
                                    </p:anim>
                                    <p:anim calcmode="lin" valueType="num">
                                      <p:cBhvr>
                                        <p:cTn id="21" dur="1000" fill="hold"/>
                                        <p:tgtEl>
                                          <p:spTgt spid="6966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9"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p:cTn id="26" dur="1000" fill="hold"/>
                                        <p:tgtEl>
                                          <p:spTgt spid="4"/>
                                        </p:tgtEl>
                                        <p:attrNameLst>
                                          <p:attrName>ppt_x</p:attrName>
                                        </p:attrNameLst>
                                      </p:cBhvr>
                                      <p:tavLst>
                                        <p:tav tm="0">
                                          <p:val>
                                            <p:strVal val="#ppt_x-.2"/>
                                          </p:val>
                                        </p:tav>
                                        <p:tav tm="100000">
                                          <p:val>
                                            <p:strVal val="#ppt_x"/>
                                          </p:val>
                                        </p:tav>
                                      </p:tavLst>
                                    </p:anim>
                                    <p:anim calcmode="lin" valueType="num">
                                      <p:cBhvr>
                                        <p:cTn id="27" dur="1000" fill="hold"/>
                                        <p:tgtEl>
                                          <p:spTgt spid="4"/>
                                        </p:tgtEl>
                                        <p:attrNameLst>
                                          <p:attrName>ppt_y</p:attrName>
                                        </p:attrNameLst>
                                      </p:cBhvr>
                                      <p:tavLst>
                                        <p:tav tm="0">
                                          <p:val>
                                            <p:strVal val="#ppt_y"/>
                                          </p:val>
                                        </p:tav>
                                        <p:tav tm="100000">
                                          <p:val>
                                            <p:strVal val="#ppt_y"/>
                                          </p:val>
                                        </p:tav>
                                      </p:tavLst>
                                    </p:anim>
                                    <p:animEffect transition="in" filter="wipe(right)" prLst="gradientSize: 0.1">
                                      <p:cBhvr>
                                        <p:cTn id="28" dur="1000"/>
                                        <p:tgtEl>
                                          <p:spTgt spid="4"/>
                                        </p:tgtEl>
                                      </p:cBhvr>
                                    </p:animEffect>
                                  </p:childTnLst>
                                </p:cTn>
                              </p:par>
                              <p:par>
                                <p:cTn id="29" presetID="47" presetClass="entr" presetSubtype="0" fill="hold" nodeType="withEffect">
                                  <p:stCondLst>
                                    <p:cond delay="0"/>
                                  </p:stCondLst>
                                  <p:childTnLst>
                                    <p:set>
                                      <p:cBhvr>
                                        <p:cTn id="30" dur="1" fill="hold">
                                          <p:stCondLst>
                                            <p:cond delay="0"/>
                                          </p:stCondLst>
                                        </p:cTn>
                                        <p:tgtEl>
                                          <p:spTgt spid="69659"/>
                                        </p:tgtEl>
                                        <p:attrNameLst>
                                          <p:attrName>style.visibility</p:attrName>
                                        </p:attrNameLst>
                                      </p:cBhvr>
                                      <p:to>
                                        <p:strVal val="visible"/>
                                      </p:to>
                                    </p:set>
                                    <p:animEffect transition="in" filter="fade">
                                      <p:cBhvr>
                                        <p:cTn id="31" dur="1000"/>
                                        <p:tgtEl>
                                          <p:spTgt spid="69659"/>
                                        </p:tgtEl>
                                      </p:cBhvr>
                                    </p:animEffect>
                                    <p:anim calcmode="lin" valueType="num">
                                      <p:cBhvr>
                                        <p:cTn id="32" dur="1000" fill="hold"/>
                                        <p:tgtEl>
                                          <p:spTgt spid="69659"/>
                                        </p:tgtEl>
                                        <p:attrNameLst>
                                          <p:attrName>ppt_x</p:attrName>
                                        </p:attrNameLst>
                                      </p:cBhvr>
                                      <p:tavLst>
                                        <p:tav tm="0">
                                          <p:val>
                                            <p:strVal val="#ppt_x"/>
                                          </p:val>
                                        </p:tav>
                                        <p:tav tm="100000">
                                          <p:val>
                                            <p:strVal val="#ppt_x"/>
                                          </p:val>
                                        </p:tav>
                                      </p:tavLst>
                                    </p:anim>
                                    <p:anim calcmode="lin" valueType="num">
                                      <p:cBhvr>
                                        <p:cTn id="33" dur="1000" fill="hold"/>
                                        <p:tgtEl>
                                          <p:spTgt spid="6965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6" presetClass="emph" presetSubtype="0" fill="hold" nodeType="clickEffect">
                                  <p:stCondLst>
                                    <p:cond delay="0"/>
                                  </p:stCondLst>
                                  <p:childTnLst>
                                    <p:animEffect transition="out" filter="fade">
                                      <p:cBhvr>
                                        <p:cTn id="37" dur="500" tmFilter="0, 0; .2, .5; .8, .5; 1, 0"/>
                                        <p:tgtEl>
                                          <p:spTgt spid="2"/>
                                        </p:tgtEl>
                                      </p:cBhvr>
                                    </p:animEffect>
                                    <p:animScale>
                                      <p:cBhvr>
                                        <p:cTn id="38" dur="250" autoRev="1" fill="hold"/>
                                        <p:tgtEl>
                                          <p:spTgt spid="2"/>
                                        </p:tgtEl>
                                      </p:cBhvr>
                                      <p:by x="105000" y="105000"/>
                                    </p:animScale>
                                  </p:childTnLst>
                                </p:cTn>
                              </p:par>
                              <p:par>
                                <p:cTn id="39" presetID="8" presetClass="emph" presetSubtype="0" fill="hold" nodeType="withEffect">
                                  <p:stCondLst>
                                    <p:cond delay="0"/>
                                  </p:stCondLst>
                                  <p:childTnLst>
                                    <p:animRot by="21600000">
                                      <p:cBhvr>
                                        <p:cTn id="40" dur="2000" fill="hold"/>
                                        <p:tgtEl>
                                          <p:spTgt spid="6966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67"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5"/>
          <p:cNvSpPr>
            <a:spLocks noGrp="1" noChangeArrowheads="1"/>
          </p:cNvSpPr>
          <p:nvPr>
            <p:ph type="title"/>
          </p:nvPr>
        </p:nvSpPr>
        <p:spPr/>
        <p:txBody>
          <a:bodyPr/>
          <a:lstStyle/>
          <a:p>
            <a:pPr eaLnBrk="1" hangingPunct="1"/>
            <a:r>
              <a:rPr lang="en-US" smtClean="0"/>
              <a:t>TortoiseSVN ?</a:t>
            </a:r>
          </a:p>
        </p:txBody>
      </p:sp>
      <p:sp>
        <p:nvSpPr>
          <p:cNvPr id="5123" name="Content Placeholder 4"/>
          <p:cNvSpPr>
            <a:spLocks noGrp="1"/>
          </p:cNvSpPr>
          <p:nvPr>
            <p:ph idx="1"/>
          </p:nvPr>
        </p:nvSpPr>
        <p:spPr>
          <a:xfrm>
            <a:off x="152400" y="1219200"/>
            <a:ext cx="8839200" cy="4724400"/>
          </a:xfrm>
        </p:spPr>
        <p:txBody>
          <a:bodyPr/>
          <a:lstStyle/>
          <a:p>
            <a:pPr eaLnBrk="1" hangingPunct="1"/>
            <a:r>
              <a:rPr lang="en-US" sz="2800" dirty="0" err="1" smtClean="0"/>
              <a:t>Phần</a:t>
            </a:r>
            <a:r>
              <a:rPr lang="en-US" sz="2800" dirty="0" smtClean="0"/>
              <a:t> </a:t>
            </a:r>
            <a:r>
              <a:rPr lang="en-US" sz="2800" dirty="0" err="1" smtClean="0"/>
              <a:t>mềm</a:t>
            </a:r>
            <a:r>
              <a:rPr lang="en-US" sz="2800" dirty="0" smtClean="0"/>
              <a:t> </a:t>
            </a:r>
            <a:r>
              <a:rPr lang="en-US" sz="2800" dirty="0" err="1" smtClean="0"/>
              <a:t>nguồn</a:t>
            </a:r>
            <a:r>
              <a:rPr lang="en-US" sz="2800" dirty="0" smtClean="0"/>
              <a:t> </a:t>
            </a:r>
            <a:r>
              <a:rPr lang="en-US" sz="2800" dirty="0" err="1" smtClean="0"/>
              <a:t>mở</a:t>
            </a:r>
            <a:r>
              <a:rPr lang="en-US" sz="2800" dirty="0" smtClean="0"/>
              <a:t> free </a:t>
            </a:r>
            <a:r>
              <a:rPr lang="en-US" sz="2800" dirty="0" err="1" smtClean="0"/>
              <a:t>phía</a:t>
            </a:r>
            <a:r>
              <a:rPr lang="en-US" sz="2800" dirty="0" smtClean="0"/>
              <a:t> client </a:t>
            </a:r>
            <a:r>
              <a:rPr lang="en-US" sz="2800" dirty="0" err="1" smtClean="0"/>
              <a:t>cho</a:t>
            </a:r>
            <a:r>
              <a:rPr lang="en-US" sz="2800" dirty="0" smtClean="0"/>
              <a:t> </a:t>
            </a:r>
            <a:r>
              <a:rPr lang="en-US" sz="2800" dirty="0" err="1" smtClean="0"/>
              <a:t>hệ</a:t>
            </a:r>
            <a:r>
              <a:rPr lang="en-US" sz="2800" dirty="0" smtClean="0"/>
              <a:t> </a:t>
            </a:r>
            <a:r>
              <a:rPr lang="en-US" sz="2800" dirty="0" err="1" smtClean="0"/>
              <a:t>thống</a:t>
            </a:r>
            <a:r>
              <a:rPr lang="en-US" sz="2800" dirty="0" smtClean="0"/>
              <a:t> </a:t>
            </a:r>
            <a:r>
              <a:rPr lang="en-US" sz="2800" i="1" dirty="0" err="1" smtClean="0"/>
              <a:t>Quản</a:t>
            </a:r>
            <a:r>
              <a:rPr lang="en-US" sz="2800" i="1" dirty="0" smtClean="0"/>
              <a:t> </a:t>
            </a:r>
            <a:r>
              <a:rPr lang="en-US" sz="2800" i="1" dirty="0" err="1" smtClean="0"/>
              <a:t>lý</a:t>
            </a:r>
            <a:r>
              <a:rPr lang="en-US" sz="2800" i="1" dirty="0" smtClean="0"/>
              <a:t> </a:t>
            </a:r>
            <a:r>
              <a:rPr lang="en-US" sz="2800" i="1" dirty="0" err="1" smtClean="0"/>
              <a:t>phiên</a:t>
            </a:r>
            <a:r>
              <a:rPr lang="en-US" sz="2800" i="1" dirty="0" smtClean="0"/>
              <a:t> </a:t>
            </a:r>
            <a:r>
              <a:rPr lang="en-US" sz="2800" i="1" dirty="0" err="1" smtClean="0"/>
              <a:t>bản</a:t>
            </a:r>
            <a:endParaRPr lang="en-US" sz="2800" dirty="0" smtClean="0"/>
          </a:p>
          <a:p>
            <a:pPr eaLnBrk="1" hangingPunct="1"/>
            <a:r>
              <a:rPr lang="en-US" sz="2800" dirty="0" err="1" smtClean="0"/>
              <a:t>Các</a:t>
            </a:r>
            <a:r>
              <a:rPr lang="en-US" sz="2800" dirty="0" smtClean="0"/>
              <a:t> </a:t>
            </a:r>
            <a:r>
              <a:rPr lang="en-US" sz="2800" dirty="0" err="1" smtClean="0"/>
              <a:t>tính</a:t>
            </a:r>
            <a:r>
              <a:rPr lang="en-US" sz="2800" dirty="0" smtClean="0"/>
              <a:t> </a:t>
            </a:r>
            <a:r>
              <a:rPr lang="en-US" sz="2800" dirty="0" err="1" smtClean="0"/>
              <a:t>năng</a:t>
            </a:r>
            <a:r>
              <a:rPr lang="en-US" sz="2800" dirty="0" smtClean="0"/>
              <a:t> </a:t>
            </a:r>
            <a:r>
              <a:rPr lang="en-US" sz="2800" dirty="0" err="1" smtClean="0"/>
              <a:t>liên</a:t>
            </a:r>
            <a:r>
              <a:rPr lang="en-US" sz="2800" dirty="0" smtClean="0"/>
              <a:t> </a:t>
            </a:r>
            <a:r>
              <a:rPr lang="en-US" sz="2800" dirty="0" err="1" smtClean="0"/>
              <a:t>quan</a:t>
            </a:r>
            <a:r>
              <a:rPr lang="en-US" sz="2800" dirty="0" smtClean="0"/>
              <a:t> </a:t>
            </a:r>
            <a:r>
              <a:rPr lang="en-US" sz="2800" dirty="0" err="1" smtClean="0"/>
              <a:t>tới</a:t>
            </a:r>
            <a:r>
              <a:rPr lang="en-US" sz="2800" dirty="0" smtClean="0"/>
              <a:t> </a:t>
            </a:r>
            <a:r>
              <a:rPr lang="en-US" sz="2800" dirty="0" err="1" smtClean="0"/>
              <a:t>bài</a:t>
            </a:r>
            <a:r>
              <a:rPr lang="en-US" sz="2800" dirty="0" smtClean="0"/>
              <a:t> </a:t>
            </a:r>
            <a:r>
              <a:rPr lang="en-US" sz="2800" dirty="0" err="1" smtClean="0"/>
              <a:t>học</a:t>
            </a:r>
            <a:r>
              <a:rPr lang="en-US" sz="2800" dirty="0" smtClean="0"/>
              <a:t>:</a:t>
            </a:r>
          </a:p>
          <a:p>
            <a:pPr lvl="1" eaLnBrk="1" hangingPunct="1"/>
            <a:r>
              <a:rPr lang="en-US" sz="2400" dirty="0" smtClean="0"/>
              <a:t>Atomic commits</a:t>
            </a:r>
          </a:p>
          <a:p>
            <a:pPr lvl="1" eaLnBrk="1" hangingPunct="1"/>
            <a:r>
              <a:rPr lang="en-US" sz="2400" dirty="0" smtClean="0"/>
              <a:t>Central Repository</a:t>
            </a:r>
          </a:p>
          <a:p>
            <a:pPr lvl="1" eaLnBrk="1" hangingPunct="1"/>
            <a:r>
              <a:rPr lang="en-US" sz="2400" dirty="0" err="1" smtClean="0"/>
              <a:t>Thao</a:t>
            </a:r>
            <a:r>
              <a:rPr lang="en-US" sz="2400" dirty="0" smtClean="0"/>
              <a:t> </a:t>
            </a:r>
            <a:r>
              <a:rPr lang="en-US" sz="2400" dirty="0" err="1" smtClean="0"/>
              <a:t>tác</a:t>
            </a:r>
            <a:r>
              <a:rPr lang="en-US" sz="2400" dirty="0" smtClean="0"/>
              <a:t> </a:t>
            </a:r>
            <a:r>
              <a:rPr lang="en-US" sz="2400" dirty="0" err="1" smtClean="0"/>
              <a:t>trên</a:t>
            </a:r>
            <a:r>
              <a:rPr lang="en-US" sz="2400" dirty="0" smtClean="0"/>
              <a:t> Command line &amp; GUI</a:t>
            </a:r>
          </a:p>
          <a:p>
            <a:pPr eaLnBrk="1" hangingPunct="1"/>
            <a:r>
              <a:rPr lang="en-US" sz="2800" dirty="0" err="1" smtClean="0"/>
              <a:t>Ưu</a:t>
            </a:r>
            <a:r>
              <a:rPr lang="en-US" sz="2800" dirty="0" smtClean="0"/>
              <a:t>, </a:t>
            </a:r>
            <a:r>
              <a:rPr lang="en-US" sz="2800" dirty="0" err="1" smtClean="0"/>
              <a:t>khuyết</a:t>
            </a:r>
            <a:r>
              <a:rPr lang="en-US" sz="2800" dirty="0" smtClean="0"/>
              <a:t> </a:t>
            </a:r>
            <a:r>
              <a:rPr lang="en-US" sz="2800" dirty="0" err="1" smtClean="0"/>
              <a:t>điểm</a:t>
            </a:r>
            <a:endParaRPr lang="en-US" sz="2800" dirty="0" smtClean="0"/>
          </a:p>
          <a:p>
            <a:pPr lvl="1" eaLnBrk="1" hangingPunct="1"/>
            <a:r>
              <a:rPr lang="en-US" sz="2400" dirty="0" err="1" smtClean="0"/>
              <a:t>Ưu</a:t>
            </a:r>
            <a:r>
              <a:rPr lang="en-US" sz="2400" dirty="0" smtClean="0"/>
              <a:t>: </a:t>
            </a:r>
            <a:r>
              <a:rPr lang="en-US" sz="2400" dirty="0" err="1" smtClean="0"/>
              <a:t>ưu</a:t>
            </a:r>
            <a:r>
              <a:rPr lang="en-US" sz="2400" dirty="0" smtClean="0"/>
              <a:t> </a:t>
            </a:r>
            <a:r>
              <a:rPr lang="en-US" sz="2400" dirty="0" err="1" smtClean="0"/>
              <a:t>điểm</a:t>
            </a:r>
            <a:r>
              <a:rPr lang="en-US" sz="2400" dirty="0" smtClean="0"/>
              <a:t> </a:t>
            </a:r>
            <a:r>
              <a:rPr lang="en-US" sz="2400" dirty="0" err="1" smtClean="0"/>
              <a:t>của</a:t>
            </a:r>
            <a:r>
              <a:rPr lang="en-US" sz="2400" dirty="0" smtClean="0"/>
              <a:t> atomic commit, </a:t>
            </a:r>
            <a:r>
              <a:rPr lang="en-US" sz="2400" dirty="0" err="1" smtClean="0"/>
              <a:t>có</a:t>
            </a:r>
            <a:r>
              <a:rPr lang="en-US" sz="2400" dirty="0" smtClean="0"/>
              <a:t> GUI </a:t>
            </a:r>
            <a:r>
              <a:rPr lang="en-US" sz="2400" dirty="0" err="1" smtClean="0"/>
              <a:t>dễ</a:t>
            </a:r>
            <a:r>
              <a:rPr lang="en-US" sz="2400" dirty="0" smtClean="0"/>
              <a:t> </a:t>
            </a:r>
            <a:r>
              <a:rPr lang="en-US" sz="2400" dirty="0" err="1" smtClean="0"/>
              <a:t>xài</a:t>
            </a:r>
            <a:r>
              <a:rPr lang="en-US" sz="2400" dirty="0" smtClean="0"/>
              <a:t>, free</a:t>
            </a:r>
          </a:p>
          <a:p>
            <a:pPr lvl="1" eaLnBrk="1" hangingPunct="1"/>
            <a:r>
              <a:rPr lang="en-US" sz="2400" dirty="0" err="1" smtClean="0"/>
              <a:t>Khuyết</a:t>
            </a:r>
            <a:r>
              <a:rPr lang="en-US" sz="2400" dirty="0" smtClean="0"/>
              <a:t>: </a:t>
            </a:r>
            <a:r>
              <a:rPr lang="en-US" sz="2400" dirty="0" err="1" smtClean="0"/>
              <a:t>nhiều</a:t>
            </a:r>
            <a:r>
              <a:rPr lang="en-US" sz="2400" dirty="0" smtClean="0"/>
              <a:t> </a:t>
            </a:r>
            <a:r>
              <a:rPr lang="en-US" sz="2400" dirty="0" err="1" smtClean="0"/>
              <a:t>khi</a:t>
            </a:r>
            <a:r>
              <a:rPr lang="en-US" sz="2400" dirty="0" smtClean="0"/>
              <a:t> </a:t>
            </a:r>
            <a:r>
              <a:rPr lang="en-US" sz="2400" dirty="0" err="1" smtClean="0"/>
              <a:t>gặp</a:t>
            </a:r>
            <a:r>
              <a:rPr lang="en-US" sz="2400" dirty="0" smtClean="0"/>
              <a:t> </a:t>
            </a:r>
            <a:r>
              <a:rPr lang="en-US" sz="2400" dirty="0" err="1" smtClean="0"/>
              <a:t>những</a:t>
            </a:r>
            <a:r>
              <a:rPr lang="en-US" sz="2400" dirty="0" smtClean="0"/>
              <a:t> </a:t>
            </a:r>
            <a:r>
              <a:rPr lang="en-US" sz="2400" dirty="0" err="1" smtClean="0"/>
              <a:t>lỗi</a:t>
            </a:r>
            <a:r>
              <a:rPr lang="en-US" sz="2400" dirty="0" smtClean="0"/>
              <a:t> </a:t>
            </a:r>
            <a:r>
              <a:rPr lang="en-US" sz="2400" dirty="0" err="1" smtClean="0"/>
              <a:t>sai</a:t>
            </a:r>
            <a:r>
              <a:rPr lang="en-US" sz="2400" dirty="0" smtClean="0"/>
              <a:t> </a:t>
            </a:r>
            <a:r>
              <a:rPr lang="en-US" sz="2400" dirty="0" err="1" smtClean="0"/>
              <a:t>quá</a:t>
            </a:r>
            <a:r>
              <a:rPr lang="en-US" sz="2400" dirty="0" smtClean="0"/>
              <a:t> </a:t>
            </a:r>
            <a:r>
              <a:rPr lang="en-US" sz="2400" dirty="0" err="1" smtClean="0"/>
              <a:t>trí</a:t>
            </a:r>
            <a:r>
              <a:rPr lang="en-US" sz="2400" dirty="0" smtClean="0"/>
              <a:t> </a:t>
            </a:r>
            <a:r>
              <a:rPr lang="en-US" sz="2400" dirty="0" err="1" smtClean="0"/>
              <a:t>tuệ</a:t>
            </a:r>
            <a:r>
              <a:rPr lang="en-US" sz="2400" dirty="0" smtClean="0"/>
              <a:t>, </a:t>
            </a:r>
            <a:r>
              <a:rPr lang="en-US" sz="2400" dirty="0" err="1" smtClean="0"/>
              <a:t>tính</a:t>
            </a:r>
            <a:r>
              <a:rPr lang="en-US" sz="2400" dirty="0" smtClean="0"/>
              <a:t> </a:t>
            </a:r>
            <a:r>
              <a:rPr lang="en-US" sz="2400" dirty="0" err="1" smtClean="0"/>
              <a:t>năng</a:t>
            </a:r>
            <a:r>
              <a:rPr lang="en-US" sz="2400" dirty="0" smtClean="0"/>
              <a:t> lock </a:t>
            </a:r>
            <a:r>
              <a:rPr lang="en-US" sz="2400" dirty="0" err="1" smtClean="0"/>
              <a:t>không</a:t>
            </a:r>
            <a:r>
              <a:rPr lang="en-US" sz="2400" dirty="0" smtClean="0"/>
              <a:t> </a:t>
            </a:r>
            <a:r>
              <a:rPr lang="en-US" sz="2400" dirty="0" err="1" smtClean="0"/>
              <a:t>hoạt</a:t>
            </a:r>
            <a:r>
              <a:rPr lang="en-US" sz="2400" dirty="0" smtClean="0"/>
              <a:t> </a:t>
            </a:r>
            <a:r>
              <a:rPr lang="en-US" sz="2400" dirty="0" err="1" smtClean="0"/>
              <a:t>động</a:t>
            </a:r>
            <a:r>
              <a:rPr lang="en-US" sz="2400" dirty="0" smtClean="0"/>
              <a:t> ở Google host</a:t>
            </a:r>
            <a:endParaRPr lang="en-US" dirty="0" smtClean="0"/>
          </a:p>
        </p:txBody>
      </p:sp>
      <p:pic>
        <p:nvPicPr>
          <p:cNvPr id="5124" name="Picture 5" descr="Visual Studio Icon 149">
            <a:hlinkClick r:id="rId3" action="ppaction://hlinksldjump"/>
          </p:cNvPr>
          <p:cNvPicPr>
            <a:picLocks noChangeAspect="1" noChangeArrowheads="1"/>
          </p:cNvPicPr>
          <p:nvPr/>
        </p:nvPicPr>
        <p:blipFill>
          <a:blip r:embed="rId4"/>
          <a:srcRect/>
          <a:stretch>
            <a:fillRect/>
          </a:stretch>
        </p:blipFill>
        <p:spPr bwMode="auto">
          <a:xfrm>
            <a:off x="8382000" y="6096000"/>
            <a:ext cx="609600" cy="609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body" idx="4294967295"/>
          </p:nvPr>
        </p:nvSpPr>
        <p:spPr bwMode="black">
          <a:xfrm>
            <a:off x="685800" y="1752600"/>
            <a:ext cx="7824788" cy="3346450"/>
          </a:xfrm>
        </p:spPr>
        <p:txBody>
          <a:bodyPr/>
          <a:lstStyle/>
          <a:p>
            <a:pPr eaLnBrk="1" hangingPunct="1">
              <a:buFont typeface="Wingdings" pitchFamily="2" charset="2"/>
              <a:buChar char="v"/>
            </a:pPr>
            <a:r>
              <a:rPr lang="en-US" sz="2400" smtClean="0"/>
              <a:t>Khái niệm Revision : </a:t>
            </a:r>
          </a:p>
          <a:p>
            <a:pPr lvl="1" eaLnBrk="1" hangingPunct="1">
              <a:buFont typeface="Wingdings" pitchFamily="2" charset="2"/>
              <a:buChar char="q"/>
            </a:pPr>
            <a:r>
              <a:rPr lang="en-US" sz="2000" smtClean="0"/>
              <a:t>Cứ mỗi một thay đổi trên thùng chứa sẽ tạo ra 1 revison.</a:t>
            </a:r>
          </a:p>
          <a:p>
            <a:pPr eaLnBrk="1" hangingPunct="1">
              <a:buFontTx/>
              <a:buNone/>
            </a:pPr>
            <a:endParaRPr lang="en-US" sz="2000" smtClean="0"/>
          </a:p>
          <a:p>
            <a:pPr eaLnBrk="1" hangingPunct="1">
              <a:buFont typeface="Wingdings" pitchFamily="2" charset="2"/>
              <a:buChar char="v"/>
            </a:pPr>
            <a:r>
              <a:rPr lang="en-US" sz="2400" smtClean="0"/>
              <a:t>Revision Log Dialog : </a:t>
            </a:r>
          </a:p>
          <a:p>
            <a:pPr lvl="1" eaLnBrk="1" hangingPunct="1">
              <a:buFont typeface="Wingdings" pitchFamily="2" charset="2"/>
              <a:buChar char="q"/>
            </a:pPr>
            <a:r>
              <a:rPr lang="en-US" sz="2000" smtClean="0"/>
              <a:t>Là một công cụ để xem được những thay đổi như thế nào và thao tác với các revision đó trên thùng chứa. </a:t>
            </a:r>
          </a:p>
        </p:txBody>
      </p:sp>
      <p:sp>
        <p:nvSpPr>
          <p:cNvPr id="70660" name="Rectangle 4"/>
          <p:cNvSpPr>
            <a:spLocks noGrp="1" noChangeArrowheads="1"/>
          </p:cNvSpPr>
          <p:nvPr>
            <p:ph type="title" idx="4294967295"/>
          </p:nvPr>
        </p:nvSpPr>
        <p:spPr>
          <a:xfrm>
            <a:off x="838200" y="228600"/>
            <a:ext cx="6302375" cy="1143000"/>
          </a:xfrm>
        </p:spPr>
        <p:txBody>
          <a:bodyPr/>
          <a:lstStyle/>
          <a:p>
            <a:pPr eaLnBrk="1" hangingPunct="1"/>
            <a:r>
              <a:rPr lang="en-US" smtClean="0"/>
              <a:t>Revision Log Dialog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fade">
                                      <p:cBhvr>
                                        <p:cTn id="7" dur="2000"/>
                                        <p:tgtEl>
                                          <p:spTgt spid="70660"/>
                                        </p:tgtEl>
                                      </p:cBhvr>
                                    </p:animEffect>
                                  </p:childTnLst>
                                </p:cTn>
                              </p:par>
                            </p:childTnLst>
                          </p:cTn>
                        </p:par>
                      </p:childTnLst>
                    </p:cTn>
                  </p:par>
                  <p:par>
                    <p:cTn id="8" fill="hold">
                      <p:stCondLst>
                        <p:cond delay="indefinite"/>
                      </p:stCondLst>
                      <p:childTnLst>
                        <p:par>
                          <p:cTn id="9" fill="hold">
                            <p:stCondLst>
                              <p:cond delay="0"/>
                            </p:stCondLst>
                            <p:childTnLst>
                              <p:par>
                                <p:cTn id="10" presetID="27" presetClass="entr" presetSubtype="0" fill="hold" nodeType="clickEffect">
                                  <p:stCondLst>
                                    <p:cond delay="0"/>
                                  </p:stCondLst>
                                  <p:iterate type="lt">
                                    <p:tmPct val="50000"/>
                                  </p:iterate>
                                  <p:childTnLst>
                                    <p:set>
                                      <p:cBhvr>
                                        <p:cTn id="11" dur="1" fill="hold">
                                          <p:stCondLst>
                                            <p:cond delay="0"/>
                                          </p:stCondLst>
                                        </p:cTn>
                                        <p:tgtEl>
                                          <p:spTgt spid="70658">
                                            <p:txEl>
                                              <p:pRg st="0" end="0"/>
                                            </p:txEl>
                                          </p:spTgt>
                                        </p:tgtEl>
                                        <p:attrNameLst>
                                          <p:attrName>style.visibility</p:attrName>
                                        </p:attrNameLst>
                                      </p:cBhvr>
                                      <p:to>
                                        <p:strVal val="visible"/>
                                      </p:to>
                                    </p:set>
                                    <p:anim calcmode="discrete" valueType="clr">
                                      <p:cBhvr override="childStyle">
                                        <p:cTn id="12" dur="80"/>
                                        <p:tgtEl>
                                          <p:spTgt spid="70658">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70658">
                                            <p:txEl>
                                              <p:pRg st="0" end="0"/>
                                            </p:txEl>
                                          </p:spTgt>
                                        </p:tgtEl>
                                        <p:attrNameLst>
                                          <p:attrName>fillcolor</p:attrName>
                                        </p:attrNameLst>
                                      </p:cBhvr>
                                      <p:tavLst>
                                        <p:tav tm="0">
                                          <p:val>
                                            <p:clrVal>
                                              <a:schemeClr val="accent2"/>
                                            </p:clrVal>
                                          </p:val>
                                        </p:tav>
                                        <p:tav tm="50000">
                                          <p:val>
                                            <p:clrVal>
                                              <a:schemeClr val="hlink"/>
                                            </p:clrVal>
                                          </p:val>
                                        </p:tav>
                                      </p:tavLst>
                                    </p:anim>
                                    <p:set>
                                      <p:cBhvr>
                                        <p:cTn id="14" dur="80"/>
                                        <p:tgtEl>
                                          <p:spTgt spid="70658">
                                            <p:txEl>
                                              <p:pRg st="0" end="0"/>
                                            </p:txEl>
                                          </p:spTgt>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70658">
                                            <p:txEl>
                                              <p:pRg st="1" end="1"/>
                                            </p:txEl>
                                          </p:spTgt>
                                        </p:tgtEl>
                                        <p:attrNameLst>
                                          <p:attrName>style.visibility</p:attrName>
                                        </p:attrNameLst>
                                      </p:cBhvr>
                                      <p:to>
                                        <p:strVal val="visible"/>
                                      </p:to>
                                    </p:set>
                                    <p:anim calcmode="discrete" valueType="clr">
                                      <p:cBhvr override="childStyle">
                                        <p:cTn id="19" dur="80"/>
                                        <p:tgtEl>
                                          <p:spTgt spid="70658">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70658">
                                            <p:txEl>
                                              <p:pRg st="1" end="1"/>
                                            </p:txEl>
                                          </p:spTgt>
                                        </p:tgtEl>
                                        <p:attrNameLst>
                                          <p:attrName>fillcolor</p:attrName>
                                        </p:attrNameLst>
                                      </p:cBhvr>
                                      <p:tavLst>
                                        <p:tav tm="0">
                                          <p:val>
                                            <p:clrVal>
                                              <a:schemeClr val="accent2"/>
                                            </p:clrVal>
                                          </p:val>
                                        </p:tav>
                                        <p:tav tm="50000">
                                          <p:val>
                                            <p:clrVal>
                                              <a:schemeClr val="hlink"/>
                                            </p:clrVal>
                                          </p:val>
                                        </p:tav>
                                      </p:tavLst>
                                    </p:anim>
                                    <p:set>
                                      <p:cBhvr>
                                        <p:cTn id="21" dur="80"/>
                                        <p:tgtEl>
                                          <p:spTgt spid="70658">
                                            <p:txEl>
                                              <p:pRg st="1" end="1"/>
                                            </p:txEl>
                                          </p:spTgt>
                                        </p:tgtEl>
                                        <p:attrNameLst>
                                          <p:attrName>fill.type</p:attrName>
                                        </p:attrNameLst>
                                      </p:cBhvr>
                                      <p:to>
                                        <p:strVal val="solid"/>
                                      </p:to>
                                    </p:set>
                                  </p:childTnLst>
                                </p:cTn>
                              </p:par>
                            </p:childTnLst>
                          </p:cTn>
                        </p:par>
                      </p:childTnLst>
                    </p:cTn>
                  </p:par>
                  <p:par>
                    <p:cTn id="22" fill="hold">
                      <p:stCondLst>
                        <p:cond delay="indefinite"/>
                      </p:stCondLst>
                      <p:childTnLst>
                        <p:par>
                          <p:cTn id="23" fill="hold">
                            <p:stCondLst>
                              <p:cond delay="0"/>
                            </p:stCondLst>
                            <p:childTnLst>
                              <p:par>
                                <p:cTn id="24" presetID="54" presetClass="entr" presetSubtype="0" accel="100000" fill="hold" nodeType="clickEffect">
                                  <p:stCondLst>
                                    <p:cond delay="0"/>
                                  </p:stCondLst>
                                  <p:childTnLst>
                                    <p:set>
                                      <p:cBhvr>
                                        <p:cTn id="25" dur="1" fill="hold">
                                          <p:stCondLst>
                                            <p:cond delay="0"/>
                                          </p:stCondLst>
                                        </p:cTn>
                                        <p:tgtEl>
                                          <p:spTgt spid="70658">
                                            <p:txEl>
                                              <p:pRg st="3" end="3"/>
                                            </p:txEl>
                                          </p:spTgt>
                                        </p:tgtEl>
                                        <p:attrNameLst>
                                          <p:attrName>style.visibility</p:attrName>
                                        </p:attrNameLst>
                                      </p:cBhvr>
                                      <p:to>
                                        <p:strVal val="visible"/>
                                      </p:to>
                                    </p:set>
                                    <p:anim calcmode="lin" valueType="num">
                                      <p:cBhvr>
                                        <p:cTn id="26" dur="500" fill="hold"/>
                                        <p:tgtEl>
                                          <p:spTgt spid="70658">
                                            <p:txEl>
                                              <p:pRg st="3" end="3"/>
                                            </p:txEl>
                                          </p:spTgt>
                                        </p:tgtEl>
                                        <p:attrNameLst>
                                          <p:attrName>ppt_w</p:attrName>
                                        </p:attrNameLst>
                                      </p:cBhvr>
                                      <p:tavLst>
                                        <p:tav tm="0">
                                          <p:val>
                                            <p:strVal val="#ppt_w*0.05"/>
                                          </p:val>
                                        </p:tav>
                                        <p:tav tm="100000">
                                          <p:val>
                                            <p:strVal val="#ppt_w"/>
                                          </p:val>
                                        </p:tav>
                                      </p:tavLst>
                                    </p:anim>
                                    <p:anim calcmode="lin" valueType="num">
                                      <p:cBhvr>
                                        <p:cTn id="27" dur="500" fill="hold"/>
                                        <p:tgtEl>
                                          <p:spTgt spid="70658">
                                            <p:txEl>
                                              <p:pRg st="3" end="3"/>
                                            </p:txEl>
                                          </p:spTgt>
                                        </p:tgtEl>
                                        <p:attrNameLst>
                                          <p:attrName>ppt_h</p:attrName>
                                        </p:attrNameLst>
                                      </p:cBhvr>
                                      <p:tavLst>
                                        <p:tav tm="0">
                                          <p:val>
                                            <p:strVal val="#ppt_h"/>
                                          </p:val>
                                        </p:tav>
                                        <p:tav tm="100000">
                                          <p:val>
                                            <p:strVal val="#ppt_h"/>
                                          </p:val>
                                        </p:tav>
                                      </p:tavLst>
                                    </p:anim>
                                    <p:anim calcmode="lin" valueType="num">
                                      <p:cBhvr>
                                        <p:cTn id="28" dur="500" fill="hold"/>
                                        <p:tgtEl>
                                          <p:spTgt spid="70658">
                                            <p:txEl>
                                              <p:pRg st="3" end="3"/>
                                            </p:txEl>
                                          </p:spTgt>
                                        </p:tgtEl>
                                        <p:attrNameLst>
                                          <p:attrName>ppt_x</p:attrName>
                                        </p:attrNameLst>
                                      </p:cBhvr>
                                      <p:tavLst>
                                        <p:tav tm="0">
                                          <p:val>
                                            <p:strVal val="#ppt_x-.2"/>
                                          </p:val>
                                        </p:tav>
                                        <p:tav tm="100000">
                                          <p:val>
                                            <p:strVal val="#ppt_x"/>
                                          </p:val>
                                        </p:tav>
                                      </p:tavLst>
                                    </p:anim>
                                    <p:anim calcmode="lin" valueType="num">
                                      <p:cBhvr>
                                        <p:cTn id="29" dur="500" fill="hold"/>
                                        <p:tgtEl>
                                          <p:spTgt spid="70658">
                                            <p:txEl>
                                              <p:pRg st="3" end="3"/>
                                            </p:txEl>
                                          </p:spTgt>
                                        </p:tgtEl>
                                        <p:attrNameLst>
                                          <p:attrName>ppt_y</p:attrName>
                                        </p:attrNameLst>
                                      </p:cBhvr>
                                      <p:tavLst>
                                        <p:tav tm="0">
                                          <p:val>
                                            <p:strVal val="#ppt_y"/>
                                          </p:val>
                                        </p:tav>
                                        <p:tav tm="100000">
                                          <p:val>
                                            <p:strVal val="#ppt_y"/>
                                          </p:val>
                                        </p:tav>
                                      </p:tavLst>
                                    </p:anim>
                                    <p:animEffect transition="in" filter="fade">
                                      <p:cBhvr>
                                        <p:cTn id="30" dur="500"/>
                                        <p:tgtEl>
                                          <p:spTgt spid="70658">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9" presetClass="entr" presetSubtype="0" fill="hold" nodeType="clickEffect">
                                  <p:stCondLst>
                                    <p:cond delay="0"/>
                                  </p:stCondLst>
                                  <p:childTnLst>
                                    <p:set>
                                      <p:cBhvr>
                                        <p:cTn id="34" dur="1" fill="hold">
                                          <p:stCondLst>
                                            <p:cond delay="0"/>
                                          </p:stCondLst>
                                        </p:cTn>
                                        <p:tgtEl>
                                          <p:spTgt spid="70658">
                                            <p:txEl>
                                              <p:pRg st="4" end="4"/>
                                            </p:txEl>
                                          </p:spTgt>
                                        </p:tgtEl>
                                        <p:attrNameLst>
                                          <p:attrName>style.visibility</p:attrName>
                                        </p:attrNameLst>
                                      </p:cBhvr>
                                      <p:to>
                                        <p:strVal val="visible"/>
                                      </p:to>
                                    </p:set>
                                    <p:anim calcmode="lin" valueType="num">
                                      <p:cBhvr>
                                        <p:cTn id="35" dur="1000" fill="hold"/>
                                        <p:tgtEl>
                                          <p:spTgt spid="70658">
                                            <p:txEl>
                                              <p:pRg st="4" end="4"/>
                                            </p:txEl>
                                          </p:spTgt>
                                        </p:tgtEl>
                                        <p:attrNameLst>
                                          <p:attrName>ppt_x</p:attrName>
                                        </p:attrNameLst>
                                      </p:cBhvr>
                                      <p:tavLst>
                                        <p:tav tm="0">
                                          <p:val>
                                            <p:strVal val="#ppt_x-.2"/>
                                          </p:val>
                                        </p:tav>
                                        <p:tav tm="100000">
                                          <p:val>
                                            <p:strVal val="#ppt_x"/>
                                          </p:val>
                                        </p:tav>
                                      </p:tavLst>
                                    </p:anim>
                                    <p:anim calcmode="lin" valueType="num">
                                      <p:cBhvr>
                                        <p:cTn id="36" dur="1000" fill="hold"/>
                                        <p:tgtEl>
                                          <p:spTgt spid="70658">
                                            <p:txEl>
                                              <p:pRg st="4" end="4"/>
                                            </p:txEl>
                                          </p:spTgt>
                                        </p:tgtEl>
                                        <p:attrNameLst>
                                          <p:attrName>ppt_y</p:attrName>
                                        </p:attrNameLst>
                                      </p:cBhvr>
                                      <p:tavLst>
                                        <p:tav tm="0">
                                          <p:val>
                                            <p:strVal val="#ppt_y"/>
                                          </p:val>
                                        </p:tav>
                                        <p:tav tm="100000">
                                          <p:val>
                                            <p:strVal val="#ppt_y"/>
                                          </p:val>
                                        </p:tav>
                                      </p:tavLst>
                                    </p:anim>
                                    <p:animEffect transition="in" filter="wipe(right)" prLst="gradientSize: 0.1">
                                      <p:cBhvr>
                                        <p:cTn id="37" dur="1000"/>
                                        <p:tgtEl>
                                          <p:spTgt spid="706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0"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3794" name="Group 2"/>
          <p:cNvGrpSpPr>
            <a:grpSpLocks/>
          </p:cNvGrpSpPr>
          <p:nvPr/>
        </p:nvGrpSpPr>
        <p:grpSpPr bwMode="auto">
          <a:xfrm>
            <a:off x="1447800" y="1981200"/>
            <a:ext cx="6172200" cy="688975"/>
            <a:chOff x="720" y="1392"/>
            <a:chExt cx="4058" cy="480"/>
          </a:xfrm>
        </p:grpSpPr>
        <p:sp>
          <p:nvSpPr>
            <p:cNvPr id="69635" name="AutoShape 3"/>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en-US"/>
            </a:p>
          </p:txBody>
        </p:sp>
        <p:grpSp>
          <p:nvGrpSpPr>
            <p:cNvPr id="33808" name="Group 4"/>
            <p:cNvGrpSpPr>
              <a:grpSpLocks/>
            </p:cNvGrpSpPr>
            <p:nvPr/>
          </p:nvGrpSpPr>
          <p:grpSpPr bwMode="auto">
            <a:xfrm>
              <a:off x="730" y="1407"/>
              <a:ext cx="4043" cy="444"/>
              <a:chOff x="744" y="1407"/>
              <a:chExt cx="3988" cy="444"/>
            </a:xfrm>
          </p:grpSpPr>
          <p:sp>
            <p:nvSpPr>
              <p:cNvPr id="69637" name="AutoShape 5"/>
              <p:cNvSpPr>
                <a:spLocks noChangeArrowheads="1"/>
              </p:cNvSpPr>
              <p:nvPr/>
            </p:nvSpPr>
            <p:spPr bwMode="gray">
              <a:xfrm>
                <a:off x="744" y="1736"/>
                <a:ext cx="3985"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headEnd/>
                <a:tailEnd/>
              </a:ln>
              <a:effectLst/>
            </p:spPr>
            <p:txBody>
              <a:bodyPr wrap="none" anchor="ctr"/>
              <a:lstStyle/>
              <a:p>
                <a:pPr>
                  <a:defRPr/>
                </a:pPr>
                <a:endParaRPr lang="en-US"/>
              </a:p>
            </p:txBody>
          </p:sp>
          <p:sp>
            <p:nvSpPr>
              <p:cNvPr id="69638" name="AutoShape 6"/>
              <p:cNvSpPr>
                <a:spLocks noChangeArrowheads="1"/>
              </p:cNvSpPr>
              <p:nvPr/>
            </p:nvSpPr>
            <p:spPr bwMode="gray">
              <a:xfrm>
                <a:off x="744" y="1407"/>
                <a:ext cx="3985"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w="9525">
                <a:noFill/>
                <a:round/>
                <a:headEnd/>
                <a:tailEnd/>
              </a:ln>
              <a:effectLst/>
            </p:spPr>
            <p:txBody>
              <a:bodyPr wrap="none" anchor="ctr"/>
              <a:lstStyle/>
              <a:p>
                <a:pPr>
                  <a:defRPr/>
                </a:pPr>
                <a:endParaRPr lang="en-US"/>
              </a:p>
            </p:txBody>
          </p:sp>
        </p:grpSp>
      </p:grpSp>
      <p:grpSp>
        <p:nvGrpSpPr>
          <p:cNvPr id="4" name="Group 12"/>
          <p:cNvGrpSpPr>
            <a:grpSpLocks/>
          </p:cNvGrpSpPr>
          <p:nvPr/>
        </p:nvGrpSpPr>
        <p:grpSpPr bwMode="auto">
          <a:xfrm>
            <a:off x="1905000" y="3886200"/>
            <a:ext cx="6096000" cy="688975"/>
            <a:chOff x="720" y="1392"/>
            <a:chExt cx="4058" cy="480"/>
          </a:xfrm>
        </p:grpSpPr>
        <p:sp>
          <p:nvSpPr>
            <p:cNvPr id="69645" name="AutoShape 13"/>
            <p:cNvSpPr>
              <a:spLocks noChangeArrowheads="1"/>
            </p:cNvSpPr>
            <p:nvPr/>
          </p:nvSpPr>
          <p:spPr bwMode="lt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w="9525">
              <a:noFill/>
              <a:round/>
              <a:headEnd/>
              <a:tailEnd/>
            </a:ln>
            <a:effectLst/>
          </p:spPr>
          <p:txBody>
            <a:bodyPr wrap="none" anchor="ctr"/>
            <a:lstStyle/>
            <a:p>
              <a:pPr>
                <a:defRPr/>
              </a:pPr>
              <a:endParaRPr lang="en-US" dirty="0"/>
            </a:p>
          </p:txBody>
        </p:sp>
        <p:grpSp>
          <p:nvGrpSpPr>
            <p:cNvPr id="33804" name="Group 14"/>
            <p:cNvGrpSpPr>
              <a:grpSpLocks/>
            </p:cNvGrpSpPr>
            <p:nvPr/>
          </p:nvGrpSpPr>
          <p:grpSpPr bwMode="auto">
            <a:xfrm>
              <a:off x="730" y="1407"/>
              <a:ext cx="4043" cy="444"/>
              <a:chOff x="744" y="1407"/>
              <a:chExt cx="3988" cy="444"/>
            </a:xfrm>
          </p:grpSpPr>
          <p:sp>
            <p:nvSpPr>
              <p:cNvPr id="69647" name="AutoShape 15"/>
              <p:cNvSpPr>
                <a:spLocks noChangeArrowheads="1"/>
              </p:cNvSpPr>
              <p:nvPr/>
            </p:nvSpPr>
            <p:spPr bwMode="lt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w="9525">
                <a:noFill/>
                <a:round/>
                <a:headEnd/>
                <a:tailEnd/>
              </a:ln>
              <a:effectLst/>
            </p:spPr>
            <p:txBody>
              <a:bodyPr wrap="none" anchor="ctr"/>
              <a:lstStyle/>
              <a:p>
                <a:pPr>
                  <a:defRPr/>
                </a:pPr>
                <a:endParaRPr lang="en-US"/>
              </a:p>
            </p:txBody>
          </p:sp>
          <p:sp>
            <p:nvSpPr>
              <p:cNvPr id="69648" name="AutoShape 16"/>
              <p:cNvSpPr>
                <a:spLocks noChangeArrowheads="1"/>
              </p:cNvSpPr>
              <p:nvPr/>
            </p:nvSpPr>
            <p:spPr bwMode="lt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w="9525">
                <a:noFill/>
                <a:round/>
                <a:headEnd/>
                <a:tailEnd/>
              </a:ln>
              <a:effectLst/>
            </p:spPr>
            <p:txBody>
              <a:bodyPr wrap="none" anchor="ctr"/>
              <a:lstStyle/>
              <a:p>
                <a:pPr>
                  <a:defRPr/>
                </a:pPr>
                <a:endParaRPr lang="en-US" dirty="0"/>
              </a:p>
            </p:txBody>
          </p:sp>
        </p:grpSp>
      </p:grpSp>
      <p:sp>
        <p:nvSpPr>
          <p:cNvPr id="33796" name="Text Box 22"/>
          <p:cNvSpPr txBox="1">
            <a:spLocks noChangeArrowheads="1"/>
          </p:cNvSpPr>
          <p:nvPr/>
        </p:nvSpPr>
        <p:spPr bwMode="black">
          <a:xfrm>
            <a:off x="2343150" y="2771775"/>
            <a:ext cx="4495800"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Click to add title in here    </a:t>
            </a:r>
          </a:p>
        </p:txBody>
      </p:sp>
      <p:sp>
        <p:nvSpPr>
          <p:cNvPr id="33797" name="Text Box 23"/>
          <p:cNvSpPr txBox="1">
            <a:spLocks noChangeArrowheads="1"/>
          </p:cNvSpPr>
          <p:nvPr/>
        </p:nvSpPr>
        <p:spPr bwMode="black">
          <a:xfrm>
            <a:off x="2362200" y="2057400"/>
            <a:ext cx="5334000" cy="461963"/>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Tổng Quát Về Revion Log Dialog     </a:t>
            </a:r>
          </a:p>
        </p:txBody>
      </p:sp>
      <p:sp>
        <p:nvSpPr>
          <p:cNvPr id="33798" name="Text Box 24"/>
          <p:cNvSpPr txBox="1">
            <a:spLocks noChangeArrowheads="1"/>
          </p:cNvSpPr>
          <p:nvPr/>
        </p:nvSpPr>
        <p:spPr bwMode="black">
          <a:xfrm>
            <a:off x="2354263" y="4487863"/>
            <a:ext cx="4495800"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Click to add title in here    </a:t>
            </a:r>
          </a:p>
        </p:txBody>
      </p:sp>
      <p:sp>
        <p:nvSpPr>
          <p:cNvPr id="33799" name="Text Box 25"/>
          <p:cNvSpPr txBox="1">
            <a:spLocks noChangeArrowheads="1"/>
          </p:cNvSpPr>
          <p:nvPr/>
        </p:nvSpPr>
        <p:spPr bwMode="black">
          <a:xfrm>
            <a:off x="2514600" y="3962400"/>
            <a:ext cx="5257800" cy="461963"/>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Cách Sử Dụng Revison Log Dialog</a:t>
            </a:r>
          </a:p>
        </p:txBody>
      </p:sp>
      <p:pic>
        <p:nvPicPr>
          <p:cNvPr id="69659" name="Picture 27" descr="1"/>
          <p:cNvPicPr>
            <a:picLocks noChangeAspect="1" noChangeArrowheads="1"/>
          </p:cNvPicPr>
          <p:nvPr/>
        </p:nvPicPr>
        <p:blipFill>
          <a:blip r:embed="rId2">
            <a:lum bright="-6000" contrast="24000"/>
          </a:blip>
          <a:srcRect l="42606" t="64474" r="19473"/>
          <a:stretch>
            <a:fillRect/>
          </a:stretch>
        </p:blipFill>
        <p:spPr bwMode="auto">
          <a:xfrm>
            <a:off x="1676400" y="3886200"/>
            <a:ext cx="792163" cy="949325"/>
          </a:xfrm>
          <a:prstGeom prst="rect">
            <a:avLst/>
          </a:prstGeom>
          <a:noFill/>
          <a:ln w="9525">
            <a:noFill/>
            <a:miter lim="800000"/>
            <a:headEnd/>
            <a:tailEnd/>
          </a:ln>
        </p:spPr>
      </p:pic>
      <p:pic>
        <p:nvPicPr>
          <p:cNvPr id="69661" name="Picture 29" descr="1"/>
          <p:cNvPicPr>
            <a:picLocks noChangeAspect="1" noChangeArrowheads="1"/>
          </p:cNvPicPr>
          <p:nvPr/>
        </p:nvPicPr>
        <p:blipFill>
          <a:blip r:embed="rId2">
            <a:lum bright="-6000" contrast="24000"/>
          </a:blip>
          <a:srcRect l="42606" t="64474" r="19473"/>
          <a:stretch>
            <a:fillRect/>
          </a:stretch>
        </p:blipFill>
        <p:spPr bwMode="auto">
          <a:xfrm>
            <a:off x="1524000" y="1905000"/>
            <a:ext cx="792163" cy="949325"/>
          </a:xfrm>
          <a:prstGeom prst="rect">
            <a:avLst/>
          </a:prstGeom>
          <a:noFill/>
          <a:ln w="9525">
            <a:noFill/>
            <a:miter lim="800000"/>
            <a:headEnd/>
            <a:tailEnd/>
          </a:ln>
        </p:spPr>
      </p:pic>
      <p:sp>
        <p:nvSpPr>
          <p:cNvPr id="33802" name="Rectangle 35"/>
          <p:cNvSpPr>
            <a:spLocks noGrp="1" noChangeArrowheads="1"/>
          </p:cNvSpPr>
          <p:nvPr>
            <p:ph type="title" idx="4294967295"/>
          </p:nvPr>
        </p:nvSpPr>
        <p:spPr/>
        <p:txBody>
          <a:bodyPr/>
          <a:lstStyle/>
          <a:p>
            <a:pPr eaLnBrk="1" hangingPunct="1"/>
            <a:r>
              <a:rPr lang="en-US" smtClean="0"/>
              <a:t>Revision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69661"/>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69661"/>
                                        </p:tgtEl>
                                        <p:attrNameLst>
                                          <p:attrName>ppt_x</p:attrName>
                                        </p:attrNameLst>
                                      </p:cBhvr>
                                      <p:tavLst>
                                        <p:tav tm="0">
                                          <p:val>
                                            <p:strVal val="ppt_x"/>
                                          </p:val>
                                        </p:tav>
                                        <p:tav tm="100000">
                                          <p:val>
                                            <p:strVal val="ppt_x"/>
                                          </p:val>
                                        </p:tav>
                                      </p:tavLst>
                                    </p:anim>
                                    <p:anim calcmode="lin" valueType="num">
                                      <p:cBhvr additive="base">
                                        <p:cTn id="11" dur="500"/>
                                        <p:tgtEl>
                                          <p:spTgt spid="69661"/>
                                        </p:tgtEl>
                                        <p:attrNameLst>
                                          <p:attrName>ppt_y</p:attrName>
                                        </p:attrNameLst>
                                      </p:cBhvr>
                                      <p:tavLst>
                                        <p:tav tm="0">
                                          <p:val>
                                            <p:strVal val="ppt_y"/>
                                          </p:val>
                                        </p:tav>
                                        <p:tav tm="100000">
                                          <p:val>
                                            <p:strVal val="1+ppt_h/2"/>
                                          </p:val>
                                        </p:tav>
                                      </p:tavLst>
                                    </p:anim>
                                    <p:set>
                                      <p:cBhvr>
                                        <p:cTn id="12" dur="1" fill="hold">
                                          <p:stCondLst>
                                            <p:cond delay="499"/>
                                          </p:stCondLst>
                                        </p:cTn>
                                        <p:tgtEl>
                                          <p:spTgt spid="6966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Clr clrSpc="rgb" dir="cw">
                                      <p:cBhvr override="childStyle">
                                        <p:cTn id="16" dur="100" fill="hold"/>
                                        <p:tgtEl>
                                          <p:spTgt spid="4"/>
                                        </p:tgtEl>
                                        <p:attrNameLst>
                                          <p:attrName>style.color</p:attrName>
                                        </p:attrNameLst>
                                      </p:cBhvr>
                                      <p:to>
                                        <a:schemeClr val="accent2"/>
                                      </p:to>
                                    </p:animClr>
                                    <p:animClr clrSpc="rgb" dir="cw">
                                      <p:cBhvr>
                                        <p:cTn id="17" dur="100" fill="hold"/>
                                        <p:tgtEl>
                                          <p:spTgt spid="4"/>
                                        </p:tgtEl>
                                        <p:attrNameLst>
                                          <p:attrName>fillcolor</p:attrName>
                                        </p:attrNameLst>
                                      </p:cBhvr>
                                      <p:to>
                                        <a:schemeClr val="accent2"/>
                                      </p:to>
                                    </p:animClr>
                                    <p:set>
                                      <p:cBhvr>
                                        <p:cTn id="18" dur="100" fill="hold"/>
                                        <p:tgtEl>
                                          <p:spTgt spid="4"/>
                                        </p:tgtEl>
                                        <p:attrNameLst>
                                          <p:attrName>fill.type</p:attrName>
                                        </p:attrNameLst>
                                      </p:cBhvr>
                                      <p:to>
                                        <p:strVal val="solid"/>
                                      </p:to>
                                    </p:set>
                                    <p:set>
                                      <p:cBhvr>
                                        <p:cTn id="19" dur="100" fill="hold"/>
                                        <p:tgtEl>
                                          <p:spTgt spid="4"/>
                                        </p:tgtEl>
                                        <p:attrNameLst>
                                          <p:attrName>fill.on</p:attrName>
                                        </p:attrNameLst>
                                      </p:cBhvr>
                                      <p:to>
                                        <p:strVal val="true"/>
                                      </p:to>
                                    </p:set>
                                    <p:animRot by="120000">
                                      <p:cBhvr>
                                        <p:cTn id="20" dur="100" fill="hold">
                                          <p:stCondLst>
                                            <p:cond delay="0"/>
                                          </p:stCondLst>
                                        </p:cTn>
                                        <p:tgtEl>
                                          <p:spTgt spid="4"/>
                                        </p:tgtEl>
                                        <p:attrNameLst>
                                          <p:attrName>r</p:attrName>
                                        </p:attrNameLst>
                                      </p:cBhvr>
                                    </p:animRot>
                                    <p:animRot by="-240000">
                                      <p:cBhvr>
                                        <p:cTn id="21" dur="200" fill="hold">
                                          <p:stCondLst>
                                            <p:cond delay="200"/>
                                          </p:stCondLst>
                                        </p:cTn>
                                        <p:tgtEl>
                                          <p:spTgt spid="4"/>
                                        </p:tgtEl>
                                        <p:attrNameLst>
                                          <p:attrName>r</p:attrName>
                                        </p:attrNameLst>
                                      </p:cBhvr>
                                    </p:animRot>
                                    <p:animRot by="240000">
                                      <p:cBhvr>
                                        <p:cTn id="22" dur="200" fill="hold">
                                          <p:stCondLst>
                                            <p:cond delay="400"/>
                                          </p:stCondLst>
                                        </p:cTn>
                                        <p:tgtEl>
                                          <p:spTgt spid="4"/>
                                        </p:tgtEl>
                                        <p:attrNameLst>
                                          <p:attrName>r</p:attrName>
                                        </p:attrNameLst>
                                      </p:cBhvr>
                                    </p:animRot>
                                    <p:animRot by="-240000">
                                      <p:cBhvr>
                                        <p:cTn id="23" dur="200" fill="hold">
                                          <p:stCondLst>
                                            <p:cond delay="600"/>
                                          </p:stCondLst>
                                        </p:cTn>
                                        <p:tgtEl>
                                          <p:spTgt spid="4"/>
                                        </p:tgtEl>
                                        <p:attrNameLst>
                                          <p:attrName>r</p:attrName>
                                        </p:attrNameLst>
                                      </p:cBhvr>
                                    </p:animRot>
                                    <p:animRot by="120000">
                                      <p:cBhvr>
                                        <p:cTn id="24" dur="200" fill="hold">
                                          <p:stCondLst>
                                            <p:cond delay="800"/>
                                          </p:stCondLst>
                                        </p:cTn>
                                        <p:tgtEl>
                                          <p:spTgt spid="4"/>
                                        </p:tgtEl>
                                        <p:attrNameLst>
                                          <p:attrName>r</p:attrName>
                                        </p:attrNameLst>
                                      </p:cBhvr>
                                    </p:animRot>
                                  </p:childTnLst>
                                </p:cTn>
                              </p:par>
                              <p:par>
                                <p:cTn id="25" presetID="26" presetClass="emph" presetSubtype="0" fill="hold" nodeType="withEffect">
                                  <p:stCondLst>
                                    <p:cond delay="0"/>
                                  </p:stCondLst>
                                  <p:childTnLst>
                                    <p:animEffect transition="out" filter="fade">
                                      <p:cBhvr>
                                        <p:cTn id="26" dur="500" tmFilter="0, 0; .2, .5; .8, .5; 1, 0"/>
                                        <p:tgtEl>
                                          <p:spTgt spid="69659"/>
                                        </p:tgtEl>
                                      </p:cBhvr>
                                    </p:animEffect>
                                    <p:animScale>
                                      <p:cBhvr>
                                        <p:cTn id="27" dur="250" autoRev="1" fill="hold"/>
                                        <p:tgtEl>
                                          <p:spTgt spid="6965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2733" name="Picture 29"/>
          <p:cNvPicPr>
            <a:picLocks noChangeAspect="1" noChangeArrowheads="1"/>
          </p:cNvPicPr>
          <p:nvPr/>
        </p:nvPicPr>
        <p:blipFill>
          <a:blip r:embed="rId2"/>
          <a:srcRect/>
          <a:stretch>
            <a:fillRect/>
          </a:stretch>
        </p:blipFill>
        <p:spPr bwMode="auto">
          <a:xfrm>
            <a:off x="1524000" y="990600"/>
            <a:ext cx="5638800" cy="50292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72733"/>
                                        </p:tgtEl>
                                        <p:attrNameLst>
                                          <p:attrName>style.visibility</p:attrName>
                                        </p:attrNameLst>
                                      </p:cBhvr>
                                      <p:to>
                                        <p:strVal val="visible"/>
                                      </p:to>
                                    </p:set>
                                    <p:anim calcmode="lin" valueType="num">
                                      <p:cBhvr>
                                        <p:cTn id="7" dur="1000" fill="hold"/>
                                        <p:tgtEl>
                                          <p:spTgt spid="72733"/>
                                        </p:tgtEl>
                                        <p:attrNameLst>
                                          <p:attrName>ppt_x</p:attrName>
                                        </p:attrNameLst>
                                      </p:cBhvr>
                                      <p:tavLst>
                                        <p:tav tm="0">
                                          <p:val>
                                            <p:strVal val="#ppt_x-.2"/>
                                          </p:val>
                                        </p:tav>
                                        <p:tav tm="100000">
                                          <p:val>
                                            <p:strVal val="#ppt_x"/>
                                          </p:val>
                                        </p:tav>
                                      </p:tavLst>
                                    </p:anim>
                                    <p:anim calcmode="lin" valueType="num">
                                      <p:cBhvr>
                                        <p:cTn id="8" dur="1000" fill="hold"/>
                                        <p:tgtEl>
                                          <p:spTgt spid="72733"/>
                                        </p:tgtEl>
                                        <p:attrNameLst>
                                          <p:attrName>ppt_y</p:attrName>
                                        </p:attrNameLst>
                                      </p:cBhvr>
                                      <p:tavLst>
                                        <p:tav tm="0">
                                          <p:val>
                                            <p:strVal val="#ppt_y"/>
                                          </p:val>
                                        </p:tav>
                                        <p:tav tm="100000">
                                          <p:val>
                                            <p:strVal val="#ppt_y"/>
                                          </p:val>
                                        </p:tav>
                                      </p:tavLst>
                                    </p:anim>
                                    <p:animEffect transition="in" filter="wipe(right)" prLst="gradientSize: 0.1">
                                      <p:cBhvr>
                                        <p:cTn id="9" dur="1000"/>
                                        <p:tgtEl>
                                          <p:spTgt spid="72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3906" name="Picture 2"/>
          <p:cNvPicPr>
            <a:picLocks noChangeAspect="1" noChangeArrowheads="1"/>
          </p:cNvPicPr>
          <p:nvPr/>
        </p:nvPicPr>
        <p:blipFill>
          <a:blip r:embed="rId2"/>
          <a:srcRect/>
          <a:stretch>
            <a:fillRect/>
          </a:stretch>
        </p:blipFill>
        <p:spPr bwMode="auto">
          <a:xfrm>
            <a:off x="990600" y="869950"/>
            <a:ext cx="6477000" cy="553085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23906"/>
                                        </p:tgtEl>
                                        <p:attrNameLst>
                                          <p:attrName>style.visibility</p:attrName>
                                        </p:attrNameLst>
                                      </p:cBhvr>
                                      <p:to>
                                        <p:strVal val="visible"/>
                                      </p:to>
                                    </p:set>
                                    <p:anim calcmode="lin" valueType="num">
                                      <p:cBhvr>
                                        <p:cTn id="7" dur="1000" fill="hold"/>
                                        <p:tgtEl>
                                          <p:spTgt spid="123906"/>
                                        </p:tgtEl>
                                        <p:attrNameLst>
                                          <p:attrName>ppt_x</p:attrName>
                                        </p:attrNameLst>
                                      </p:cBhvr>
                                      <p:tavLst>
                                        <p:tav tm="0">
                                          <p:val>
                                            <p:strVal val="#ppt_x-.2"/>
                                          </p:val>
                                        </p:tav>
                                        <p:tav tm="100000">
                                          <p:val>
                                            <p:strVal val="#ppt_x"/>
                                          </p:val>
                                        </p:tav>
                                      </p:tavLst>
                                    </p:anim>
                                    <p:anim calcmode="lin" valueType="num">
                                      <p:cBhvr>
                                        <p:cTn id="8" dur="1000" fill="hold"/>
                                        <p:tgtEl>
                                          <p:spTgt spid="123906"/>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39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4931" name="Picture 3"/>
          <p:cNvPicPr>
            <a:picLocks noChangeAspect="1" noChangeArrowheads="1"/>
          </p:cNvPicPr>
          <p:nvPr/>
        </p:nvPicPr>
        <p:blipFill>
          <a:blip r:embed="rId2"/>
          <a:srcRect/>
          <a:stretch>
            <a:fillRect/>
          </a:stretch>
        </p:blipFill>
        <p:spPr bwMode="auto">
          <a:xfrm>
            <a:off x="1066800" y="838200"/>
            <a:ext cx="7162800" cy="5715000"/>
          </a:xfrm>
          <a:prstGeom prst="rect">
            <a:avLst/>
          </a:prstGeom>
          <a:noFill/>
          <a:ln w="9525">
            <a:noFill/>
            <a:miter lim="800000"/>
            <a:headEnd/>
            <a:tailEnd/>
          </a:ln>
        </p:spPr>
      </p:pic>
      <p:sp>
        <p:nvSpPr>
          <p:cNvPr id="5" name="Line Callout 3 (No Border) 4"/>
          <p:cNvSpPr/>
          <p:nvPr/>
        </p:nvSpPr>
        <p:spPr>
          <a:xfrm>
            <a:off x="228600" y="3505200"/>
            <a:ext cx="2133600" cy="1447800"/>
          </a:xfrm>
          <a:prstGeom prst="callout3">
            <a:avLst>
              <a:gd name="adj1" fmla="val -2640"/>
              <a:gd name="adj2" fmla="val 1680"/>
              <a:gd name="adj3" fmla="val -29157"/>
              <a:gd name="adj4" fmla="val 11529"/>
              <a:gd name="adj5" fmla="val -105986"/>
              <a:gd name="adj6" fmla="val 8272"/>
              <a:gd name="adj7" fmla="val -128194"/>
              <a:gd name="adj8" fmla="val 52670"/>
            </a:avLst>
          </a:prstGeom>
          <a:solidFill>
            <a:schemeClr val="bg1"/>
          </a:solidFill>
          <a:ln>
            <a:solidFill>
              <a:schemeClr val="accent3">
                <a:lumMod val="90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accent5">
                    <a:lumMod val="50000"/>
                  </a:schemeClr>
                </a:solidFill>
              </a:rPr>
              <a:t>Nơi</a:t>
            </a:r>
            <a:r>
              <a:rPr lang="en-US" dirty="0">
                <a:solidFill>
                  <a:schemeClr val="accent5">
                    <a:lumMod val="50000"/>
                  </a:schemeClr>
                </a:solidFill>
              </a:rPr>
              <a:t> </a:t>
            </a:r>
            <a:r>
              <a:rPr lang="en-US" dirty="0" err="1">
                <a:solidFill>
                  <a:schemeClr val="accent5">
                    <a:lumMod val="50000"/>
                  </a:schemeClr>
                </a:solidFill>
              </a:rPr>
              <a:t>lưu</a:t>
            </a:r>
            <a:r>
              <a:rPr lang="en-US" dirty="0">
                <a:solidFill>
                  <a:schemeClr val="accent5">
                    <a:lumMod val="50000"/>
                  </a:schemeClr>
                </a:solidFill>
              </a:rPr>
              <a:t> </a:t>
            </a:r>
            <a:r>
              <a:rPr lang="en-US" dirty="0" err="1">
                <a:solidFill>
                  <a:schemeClr val="accent5">
                    <a:lumMod val="50000"/>
                  </a:schemeClr>
                </a:solidFill>
              </a:rPr>
              <a:t>lại</a:t>
            </a:r>
            <a:r>
              <a:rPr lang="en-US" dirty="0">
                <a:solidFill>
                  <a:schemeClr val="accent5">
                    <a:lumMod val="50000"/>
                  </a:schemeClr>
                </a:solidFill>
              </a:rPr>
              <a:t> </a:t>
            </a:r>
            <a:r>
              <a:rPr lang="en-US" dirty="0" err="1">
                <a:solidFill>
                  <a:schemeClr val="accent5">
                    <a:lumMod val="50000"/>
                  </a:schemeClr>
                </a:solidFill>
              </a:rPr>
              <a:t>thông</a:t>
            </a:r>
            <a:r>
              <a:rPr lang="en-US" dirty="0">
                <a:solidFill>
                  <a:schemeClr val="accent5">
                    <a:lumMod val="50000"/>
                  </a:schemeClr>
                </a:solidFill>
              </a:rPr>
              <a:t> tin </a:t>
            </a:r>
            <a:r>
              <a:rPr lang="en-US" dirty="0" err="1">
                <a:solidFill>
                  <a:schemeClr val="accent5">
                    <a:lumMod val="50000"/>
                  </a:schemeClr>
                </a:solidFill>
              </a:rPr>
              <a:t>của</a:t>
            </a:r>
            <a:r>
              <a:rPr lang="en-US" dirty="0">
                <a:solidFill>
                  <a:schemeClr val="accent5">
                    <a:lumMod val="50000"/>
                  </a:schemeClr>
                </a:solidFill>
              </a:rPr>
              <a:t> </a:t>
            </a:r>
            <a:r>
              <a:rPr lang="en-US" dirty="0" err="1">
                <a:solidFill>
                  <a:schemeClr val="accent5">
                    <a:lumMod val="50000"/>
                  </a:schemeClr>
                </a:solidFill>
              </a:rPr>
              <a:t>các</a:t>
            </a:r>
            <a:r>
              <a:rPr lang="en-US" dirty="0">
                <a:solidFill>
                  <a:schemeClr val="accent5">
                    <a:lumMod val="50000"/>
                  </a:schemeClr>
                </a:solidFill>
              </a:rPr>
              <a:t> revision </a:t>
            </a:r>
            <a:r>
              <a:rPr lang="en-US" dirty="0" err="1">
                <a:solidFill>
                  <a:schemeClr val="accent5">
                    <a:lumMod val="50000"/>
                  </a:schemeClr>
                </a:solidFill>
              </a:rPr>
              <a:t>trong</a:t>
            </a:r>
            <a:r>
              <a:rPr lang="en-US" dirty="0">
                <a:solidFill>
                  <a:schemeClr val="accent5">
                    <a:lumMod val="50000"/>
                  </a:schemeClr>
                </a:solidFill>
              </a:rPr>
              <a:t> </a:t>
            </a:r>
            <a:r>
              <a:rPr lang="en-US" dirty="0" err="1">
                <a:solidFill>
                  <a:schemeClr val="accent5">
                    <a:lumMod val="50000"/>
                  </a:schemeClr>
                </a:solidFill>
              </a:rPr>
              <a:t>quá</a:t>
            </a:r>
            <a:r>
              <a:rPr lang="en-US" dirty="0">
                <a:solidFill>
                  <a:schemeClr val="accent5">
                    <a:lumMod val="50000"/>
                  </a:schemeClr>
                </a:solidFill>
              </a:rPr>
              <a:t> </a:t>
            </a:r>
            <a:r>
              <a:rPr lang="en-US" dirty="0" err="1">
                <a:solidFill>
                  <a:schemeClr val="accent5">
                    <a:lumMod val="50000"/>
                  </a:schemeClr>
                </a:solidFill>
              </a:rPr>
              <a:t>trình</a:t>
            </a:r>
            <a:r>
              <a:rPr lang="en-US" dirty="0">
                <a:solidFill>
                  <a:schemeClr val="accent5">
                    <a:lumMod val="50000"/>
                  </a:schemeClr>
                </a:solidFill>
              </a:rPr>
              <a:t> </a:t>
            </a:r>
            <a:r>
              <a:rPr lang="en-US" dirty="0" err="1">
                <a:solidFill>
                  <a:schemeClr val="accent5">
                    <a:lumMod val="50000"/>
                  </a:schemeClr>
                </a:solidFill>
              </a:rPr>
              <a:t>làm</a:t>
            </a:r>
            <a:r>
              <a:rPr lang="en-US" dirty="0">
                <a:solidFill>
                  <a:schemeClr val="accent5">
                    <a:lumMod val="50000"/>
                  </a:schemeClr>
                </a:solidFill>
              </a:rPr>
              <a:t> </a:t>
            </a:r>
            <a:r>
              <a:rPr lang="en-US" dirty="0" err="1">
                <a:solidFill>
                  <a:schemeClr val="accent5">
                    <a:lumMod val="50000"/>
                  </a:schemeClr>
                </a:solidFill>
              </a:rPr>
              <a:t>dự</a:t>
            </a:r>
            <a:r>
              <a:rPr lang="en-US" dirty="0">
                <a:solidFill>
                  <a:schemeClr val="accent5">
                    <a:lumMod val="50000"/>
                  </a:schemeClr>
                </a:solidFill>
              </a:rPr>
              <a:t> </a:t>
            </a:r>
            <a:r>
              <a:rPr lang="en-US" dirty="0" err="1">
                <a:solidFill>
                  <a:schemeClr val="accent5">
                    <a:lumMod val="50000"/>
                  </a:schemeClr>
                </a:solidFill>
              </a:rPr>
              <a:t>án</a:t>
            </a:r>
            <a:endParaRPr lang="en-US" dirty="0">
              <a:solidFill>
                <a:schemeClr val="accent5">
                  <a:lumMod val="50000"/>
                </a:schemeClr>
              </a:solidFill>
            </a:endParaRPr>
          </a:p>
        </p:txBody>
      </p:sp>
      <p:sp>
        <p:nvSpPr>
          <p:cNvPr id="6" name="Line Callout 3 (No Border) 5"/>
          <p:cNvSpPr/>
          <p:nvPr/>
        </p:nvSpPr>
        <p:spPr>
          <a:xfrm>
            <a:off x="2514600" y="3505200"/>
            <a:ext cx="2133600" cy="1447800"/>
          </a:xfrm>
          <a:prstGeom prst="callout3">
            <a:avLst>
              <a:gd name="adj1" fmla="val -2640"/>
              <a:gd name="adj2" fmla="val 1680"/>
              <a:gd name="adj3" fmla="val -15427"/>
              <a:gd name="adj4" fmla="val -14558"/>
              <a:gd name="adj5" fmla="val -73949"/>
              <a:gd name="adj6" fmla="val -40796"/>
              <a:gd name="adj7" fmla="val -130025"/>
              <a:gd name="adj8" fmla="val -11305"/>
            </a:avLst>
          </a:prstGeom>
          <a:solidFill>
            <a:schemeClr val="bg1"/>
          </a:solidFill>
          <a:ln>
            <a:solidFill>
              <a:schemeClr val="accent3">
                <a:lumMod val="90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accent5">
                    <a:lumMod val="50000"/>
                  </a:schemeClr>
                </a:solidFill>
              </a:rPr>
              <a:t>Cho </a:t>
            </a:r>
            <a:r>
              <a:rPr lang="en-US" dirty="0" err="1">
                <a:solidFill>
                  <a:schemeClr val="accent5">
                    <a:lumMod val="50000"/>
                  </a:schemeClr>
                </a:solidFill>
              </a:rPr>
              <a:t>biết</a:t>
            </a:r>
            <a:r>
              <a:rPr lang="en-US" dirty="0">
                <a:solidFill>
                  <a:schemeClr val="accent5">
                    <a:lumMod val="50000"/>
                  </a:schemeClr>
                </a:solidFill>
              </a:rPr>
              <a:t> </a:t>
            </a:r>
            <a:r>
              <a:rPr lang="en-US" dirty="0" err="1">
                <a:solidFill>
                  <a:schemeClr val="accent5">
                    <a:lumMod val="50000"/>
                  </a:schemeClr>
                </a:solidFill>
              </a:rPr>
              <a:t>các</a:t>
            </a:r>
            <a:r>
              <a:rPr lang="en-US" dirty="0">
                <a:solidFill>
                  <a:schemeClr val="accent5">
                    <a:lumMod val="50000"/>
                  </a:schemeClr>
                </a:solidFill>
              </a:rPr>
              <a:t> </a:t>
            </a:r>
            <a:r>
              <a:rPr lang="en-US" dirty="0" err="1">
                <a:solidFill>
                  <a:schemeClr val="accent5">
                    <a:lumMod val="50000"/>
                  </a:schemeClr>
                </a:solidFill>
              </a:rPr>
              <a:t>hành</a:t>
            </a:r>
            <a:r>
              <a:rPr lang="en-US" dirty="0">
                <a:solidFill>
                  <a:schemeClr val="accent5">
                    <a:lumMod val="50000"/>
                  </a:schemeClr>
                </a:solidFill>
              </a:rPr>
              <a:t> </a:t>
            </a:r>
            <a:r>
              <a:rPr lang="en-US" dirty="0" err="1">
                <a:solidFill>
                  <a:schemeClr val="accent5">
                    <a:lumMod val="50000"/>
                  </a:schemeClr>
                </a:solidFill>
              </a:rPr>
              <a:t>động</a:t>
            </a:r>
            <a:r>
              <a:rPr lang="en-US" dirty="0">
                <a:solidFill>
                  <a:schemeClr val="accent5">
                    <a:lumMod val="50000"/>
                  </a:schemeClr>
                </a:solidFill>
              </a:rPr>
              <a:t> </a:t>
            </a:r>
            <a:r>
              <a:rPr lang="en-US" dirty="0" err="1">
                <a:solidFill>
                  <a:schemeClr val="accent5">
                    <a:lumMod val="50000"/>
                  </a:schemeClr>
                </a:solidFill>
              </a:rPr>
              <a:t>như</a:t>
            </a:r>
            <a:r>
              <a:rPr lang="en-US" dirty="0">
                <a:solidFill>
                  <a:schemeClr val="accent5">
                    <a:lumMod val="50000"/>
                  </a:schemeClr>
                </a:solidFill>
              </a:rPr>
              <a:t> : add, modify, delete  </a:t>
            </a:r>
            <a:r>
              <a:rPr lang="en-US" dirty="0" err="1">
                <a:solidFill>
                  <a:schemeClr val="accent5">
                    <a:lumMod val="50000"/>
                  </a:schemeClr>
                </a:solidFill>
              </a:rPr>
              <a:t>trên</a:t>
            </a:r>
            <a:r>
              <a:rPr lang="en-US" dirty="0">
                <a:solidFill>
                  <a:schemeClr val="accent5">
                    <a:lumMod val="50000"/>
                  </a:schemeClr>
                </a:solidFill>
              </a:rPr>
              <a:t> </a:t>
            </a:r>
            <a:r>
              <a:rPr lang="en-US" dirty="0" err="1">
                <a:solidFill>
                  <a:schemeClr val="accent5">
                    <a:lumMod val="50000"/>
                  </a:schemeClr>
                </a:solidFill>
              </a:rPr>
              <a:t>các</a:t>
            </a:r>
            <a:r>
              <a:rPr lang="en-US" dirty="0">
                <a:solidFill>
                  <a:schemeClr val="accent5">
                    <a:lumMod val="50000"/>
                  </a:schemeClr>
                </a:solidFill>
              </a:rPr>
              <a:t> revision</a:t>
            </a:r>
          </a:p>
        </p:txBody>
      </p:sp>
      <p:sp>
        <p:nvSpPr>
          <p:cNvPr id="7" name="Line Callout 3 (No Border) 6"/>
          <p:cNvSpPr/>
          <p:nvPr/>
        </p:nvSpPr>
        <p:spPr>
          <a:xfrm>
            <a:off x="5715000" y="5181600"/>
            <a:ext cx="2133600" cy="1447800"/>
          </a:xfrm>
          <a:prstGeom prst="callout3">
            <a:avLst>
              <a:gd name="adj1" fmla="val -2640"/>
              <a:gd name="adj2" fmla="val 1680"/>
              <a:gd name="adj3" fmla="val -10850"/>
              <a:gd name="adj4" fmla="val 85442"/>
              <a:gd name="adj5" fmla="val -138023"/>
              <a:gd name="adj6" fmla="val 141812"/>
              <a:gd name="adj7" fmla="val -248102"/>
              <a:gd name="adj8" fmla="val 92422"/>
            </a:avLst>
          </a:prstGeom>
          <a:solidFill>
            <a:schemeClr val="bg1"/>
          </a:solidFill>
          <a:ln>
            <a:solidFill>
              <a:schemeClr val="accent3">
                <a:lumMod val="90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accent5">
                    <a:lumMod val="50000"/>
                  </a:schemeClr>
                </a:solidFill>
              </a:rPr>
              <a:t>Thông</a:t>
            </a:r>
            <a:r>
              <a:rPr lang="en-US" dirty="0">
                <a:solidFill>
                  <a:schemeClr val="accent5">
                    <a:lumMod val="50000"/>
                  </a:schemeClr>
                </a:solidFill>
              </a:rPr>
              <a:t> tin chi </a:t>
            </a:r>
            <a:r>
              <a:rPr lang="en-US" dirty="0" err="1">
                <a:solidFill>
                  <a:schemeClr val="accent5">
                    <a:lumMod val="50000"/>
                  </a:schemeClr>
                </a:solidFill>
              </a:rPr>
              <a:t>tiết</a:t>
            </a:r>
            <a:r>
              <a:rPr lang="en-US" dirty="0">
                <a:solidFill>
                  <a:schemeClr val="accent5">
                    <a:lumMod val="50000"/>
                  </a:schemeClr>
                </a:solidFill>
              </a:rPr>
              <a:t> </a:t>
            </a:r>
            <a:r>
              <a:rPr lang="en-US" dirty="0" err="1">
                <a:solidFill>
                  <a:schemeClr val="accent5">
                    <a:lumMod val="50000"/>
                  </a:schemeClr>
                </a:solidFill>
              </a:rPr>
              <a:t>đã</a:t>
            </a:r>
            <a:r>
              <a:rPr lang="en-US" dirty="0">
                <a:solidFill>
                  <a:schemeClr val="accent5">
                    <a:lumMod val="50000"/>
                  </a:schemeClr>
                </a:solidFill>
              </a:rPr>
              <a:t> </a:t>
            </a:r>
            <a:r>
              <a:rPr lang="en-US" dirty="0" err="1">
                <a:solidFill>
                  <a:schemeClr val="accent5">
                    <a:lumMod val="50000"/>
                  </a:schemeClr>
                </a:solidFill>
              </a:rPr>
              <a:t>làm</a:t>
            </a:r>
            <a:r>
              <a:rPr lang="en-US" dirty="0">
                <a:solidFill>
                  <a:schemeClr val="accent5">
                    <a:lumMod val="50000"/>
                  </a:schemeClr>
                </a:solidFill>
              </a:rPr>
              <a:t> </a:t>
            </a:r>
            <a:r>
              <a:rPr lang="en-US" dirty="0" err="1">
                <a:solidFill>
                  <a:schemeClr val="accent5">
                    <a:lumMod val="50000"/>
                  </a:schemeClr>
                </a:solidFill>
              </a:rPr>
              <a:t>gì</a:t>
            </a:r>
            <a:r>
              <a:rPr lang="en-US" dirty="0">
                <a:solidFill>
                  <a:schemeClr val="accent5">
                    <a:lumMod val="50000"/>
                  </a:schemeClr>
                </a:solidFill>
              </a:rPr>
              <a:t> </a:t>
            </a:r>
            <a:r>
              <a:rPr lang="en-US" dirty="0" err="1">
                <a:solidFill>
                  <a:schemeClr val="accent5">
                    <a:lumMod val="50000"/>
                  </a:schemeClr>
                </a:solidFill>
              </a:rPr>
              <a:t>trên</a:t>
            </a:r>
            <a:r>
              <a:rPr lang="en-US" dirty="0">
                <a:solidFill>
                  <a:schemeClr val="accent5">
                    <a:lumMod val="50000"/>
                  </a:schemeClr>
                </a:solidFill>
              </a:rPr>
              <a:t> revision </a:t>
            </a:r>
            <a:r>
              <a:rPr lang="en-US" dirty="0" err="1">
                <a:solidFill>
                  <a:schemeClr val="accent5">
                    <a:lumMod val="50000"/>
                  </a:schemeClr>
                </a:solidFill>
              </a:rPr>
              <a:t>đó</a:t>
            </a:r>
            <a:endParaRPr lang="en-US" dirty="0">
              <a:solidFill>
                <a:schemeClr val="accent5">
                  <a:lumMod val="50000"/>
                </a:schemeClr>
              </a:solidFill>
            </a:endParaRPr>
          </a:p>
          <a:p>
            <a:pPr algn="ctr">
              <a:defRPr/>
            </a:pPr>
            <a:endParaRPr lang="en-US" dirty="0">
              <a:solidFill>
                <a:schemeClr val="accent5">
                  <a:lumMod val="50000"/>
                </a:schemeClr>
              </a:solidFill>
            </a:endParaRPr>
          </a:p>
        </p:txBody>
      </p:sp>
      <p:sp>
        <p:nvSpPr>
          <p:cNvPr id="9" name="Line Callout 3 (No Border) 8"/>
          <p:cNvSpPr/>
          <p:nvPr/>
        </p:nvSpPr>
        <p:spPr>
          <a:xfrm>
            <a:off x="4724400" y="3505200"/>
            <a:ext cx="2133600" cy="1447800"/>
          </a:xfrm>
          <a:prstGeom prst="callout3">
            <a:avLst>
              <a:gd name="adj1" fmla="val -2640"/>
              <a:gd name="adj2" fmla="val 1680"/>
              <a:gd name="adj3" fmla="val -22750"/>
              <a:gd name="adj4" fmla="val -23875"/>
              <a:gd name="adj5" fmla="val -67542"/>
              <a:gd name="adj6" fmla="val -47008"/>
              <a:gd name="adj7" fmla="val -129109"/>
              <a:gd name="adj8" fmla="val -67827"/>
            </a:avLst>
          </a:prstGeom>
          <a:solidFill>
            <a:schemeClr val="bg1"/>
          </a:solidFill>
          <a:ln>
            <a:solidFill>
              <a:schemeClr val="accent3">
                <a:lumMod val="90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accent5">
                    <a:lumMod val="50000"/>
                  </a:schemeClr>
                </a:solidFill>
              </a:rPr>
              <a:t>Lưu</a:t>
            </a:r>
            <a:r>
              <a:rPr lang="en-US" dirty="0">
                <a:solidFill>
                  <a:schemeClr val="accent5">
                    <a:lumMod val="50000"/>
                  </a:schemeClr>
                </a:solidFill>
              </a:rPr>
              <a:t> </a:t>
            </a:r>
            <a:r>
              <a:rPr lang="en-US" dirty="0" err="1">
                <a:solidFill>
                  <a:schemeClr val="accent5">
                    <a:lumMod val="50000"/>
                  </a:schemeClr>
                </a:solidFill>
              </a:rPr>
              <a:t>lại</a:t>
            </a:r>
            <a:r>
              <a:rPr lang="en-US" dirty="0">
                <a:solidFill>
                  <a:schemeClr val="accent5">
                    <a:lumMod val="50000"/>
                  </a:schemeClr>
                </a:solidFill>
              </a:rPr>
              <a:t> </a:t>
            </a:r>
            <a:r>
              <a:rPr lang="en-US" dirty="0" err="1">
                <a:solidFill>
                  <a:schemeClr val="accent5">
                    <a:lumMod val="50000"/>
                  </a:schemeClr>
                </a:solidFill>
              </a:rPr>
              <a:t>thông</a:t>
            </a:r>
            <a:r>
              <a:rPr lang="en-US" dirty="0">
                <a:solidFill>
                  <a:schemeClr val="accent5">
                    <a:lumMod val="50000"/>
                  </a:schemeClr>
                </a:solidFill>
              </a:rPr>
              <a:t> tin </a:t>
            </a:r>
            <a:r>
              <a:rPr lang="en-US" dirty="0" err="1">
                <a:solidFill>
                  <a:schemeClr val="accent5">
                    <a:lumMod val="50000"/>
                  </a:schemeClr>
                </a:solidFill>
              </a:rPr>
              <a:t>người</a:t>
            </a:r>
            <a:r>
              <a:rPr lang="en-US" dirty="0">
                <a:solidFill>
                  <a:schemeClr val="accent5">
                    <a:lumMod val="50000"/>
                  </a:schemeClr>
                </a:solidFill>
              </a:rPr>
              <a:t> </a:t>
            </a:r>
            <a:r>
              <a:rPr lang="en-US" dirty="0" err="1">
                <a:solidFill>
                  <a:schemeClr val="accent5">
                    <a:lumMod val="50000"/>
                  </a:schemeClr>
                </a:solidFill>
              </a:rPr>
              <a:t>đã</a:t>
            </a:r>
            <a:r>
              <a:rPr lang="en-US" dirty="0">
                <a:solidFill>
                  <a:schemeClr val="accent5">
                    <a:lumMod val="50000"/>
                  </a:schemeClr>
                </a:solidFill>
              </a:rPr>
              <a:t> </a:t>
            </a:r>
            <a:r>
              <a:rPr lang="en-US" dirty="0" err="1">
                <a:solidFill>
                  <a:schemeClr val="accent5">
                    <a:lumMod val="50000"/>
                  </a:schemeClr>
                </a:solidFill>
              </a:rPr>
              <a:t>thực</a:t>
            </a:r>
            <a:r>
              <a:rPr lang="en-US" dirty="0">
                <a:solidFill>
                  <a:schemeClr val="accent5">
                    <a:lumMod val="50000"/>
                  </a:schemeClr>
                </a:solidFill>
              </a:rPr>
              <a:t> </a:t>
            </a:r>
            <a:r>
              <a:rPr lang="en-US" dirty="0" err="1">
                <a:solidFill>
                  <a:schemeClr val="accent5">
                    <a:lumMod val="50000"/>
                  </a:schemeClr>
                </a:solidFill>
              </a:rPr>
              <a:t>hiện</a:t>
            </a:r>
            <a:r>
              <a:rPr lang="en-US" dirty="0">
                <a:solidFill>
                  <a:schemeClr val="accent5">
                    <a:lumMod val="50000"/>
                  </a:schemeClr>
                </a:solidFill>
              </a:rPr>
              <a:t> </a:t>
            </a:r>
            <a:r>
              <a:rPr lang="en-US" dirty="0" err="1">
                <a:solidFill>
                  <a:schemeClr val="accent5">
                    <a:lumMod val="50000"/>
                  </a:schemeClr>
                </a:solidFill>
              </a:rPr>
              <a:t>các</a:t>
            </a:r>
            <a:r>
              <a:rPr lang="en-US" dirty="0">
                <a:solidFill>
                  <a:schemeClr val="accent5">
                    <a:lumMod val="50000"/>
                  </a:schemeClr>
                </a:solidFill>
              </a:rPr>
              <a:t> </a:t>
            </a:r>
            <a:r>
              <a:rPr lang="en-US" dirty="0" err="1">
                <a:solidFill>
                  <a:schemeClr val="accent5">
                    <a:lumMod val="50000"/>
                  </a:schemeClr>
                </a:solidFill>
              </a:rPr>
              <a:t>công</a:t>
            </a:r>
            <a:r>
              <a:rPr lang="en-US" dirty="0">
                <a:solidFill>
                  <a:schemeClr val="accent5">
                    <a:lumMod val="50000"/>
                  </a:schemeClr>
                </a:solidFill>
              </a:rPr>
              <a:t> </a:t>
            </a:r>
            <a:r>
              <a:rPr lang="en-US" dirty="0" err="1">
                <a:solidFill>
                  <a:schemeClr val="accent5">
                    <a:lumMod val="50000"/>
                  </a:schemeClr>
                </a:solidFill>
              </a:rPr>
              <a:t>việc</a:t>
            </a:r>
            <a:r>
              <a:rPr lang="en-US" dirty="0">
                <a:solidFill>
                  <a:schemeClr val="accent5">
                    <a:lumMod val="50000"/>
                  </a:schemeClr>
                </a:solidFill>
              </a:rPr>
              <a:t> </a:t>
            </a:r>
            <a:r>
              <a:rPr lang="en-US" dirty="0" err="1">
                <a:solidFill>
                  <a:schemeClr val="accent5">
                    <a:lumMod val="50000"/>
                  </a:schemeClr>
                </a:solidFill>
              </a:rPr>
              <a:t>bên</a:t>
            </a:r>
            <a:r>
              <a:rPr lang="en-US" dirty="0">
                <a:solidFill>
                  <a:schemeClr val="accent5">
                    <a:lumMod val="50000"/>
                  </a:schemeClr>
                </a:solidFill>
              </a:rPr>
              <a:t> actions</a:t>
            </a:r>
          </a:p>
        </p:txBody>
      </p:sp>
      <p:sp>
        <p:nvSpPr>
          <p:cNvPr id="10" name="Line Callout 3 (No Border) 9"/>
          <p:cNvSpPr/>
          <p:nvPr/>
        </p:nvSpPr>
        <p:spPr>
          <a:xfrm>
            <a:off x="7010400" y="3505200"/>
            <a:ext cx="2133600" cy="1447800"/>
          </a:xfrm>
          <a:prstGeom prst="callout3">
            <a:avLst>
              <a:gd name="adj1" fmla="val -2640"/>
              <a:gd name="adj2" fmla="val 1680"/>
              <a:gd name="adj3" fmla="val -17258"/>
              <a:gd name="adj4" fmla="val -45614"/>
              <a:gd name="adj5" fmla="val -59304"/>
              <a:gd name="adj6" fmla="val -63157"/>
              <a:gd name="adj7" fmla="val -132771"/>
              <a:gd name="adj8" fmla="val -66585"/>
            </a:avLst>
          </a:prstGeom>
          <a:solidFill>
            <a:schemeClr val="bg1"/>
          </a:solidFill>
          <a:ln>
            <a:solidFill>
              <a:schemeClr val="accent3">
                <a:lumMod val="90000"/>
              </a:schemeClr>
            </a:solidFill>
          </a:ln>
          <a:scene3d>
            <a:camera prst="orthographicFront"/>
            <a:lightRig rig="threePt" dir="t"/>
          </a:scene3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chemeClr val="accent5">
                    <a:lumMod val="50000"/>
                  </a:schemeClr>
                </a:solidFill>
              </a:rPr>
              <a:t>Ngày</a:t>
            </a:r>
            <a:r>
              <a:rPr lang="en-US" dirty="0">
                <a:solidFill>
                  <a:schemeClr val="accent5">
                    <a:lumMod val="50000"/>
                  </a:schemeClr>
                </a:solidFill>
              </a:rPr>
              <a:t> </a:t>
            </a:r>
            <a:r>
              <a:rPr lang="en-US" dirty="0" err="1">
                <a:solidFill>
                  <a:schemeClr val="accent5">
                    <a:lumMod val="50000"/>
                  </a:schemeClr>
                </a:solidFill>
              </a:rPr>
              <a:t>thực</a:t>
            </a:r>
            <a:r>
              <a:rPr lang="en-US" dirty="0">
                <a:solidFill>
                  <a:schemeClr val="accent5">
                    <a:lumMod val="50000"/>
                  </a:schemeClr>
                </a:solidFill>
              </a:rPr>
              <a:t> </a:t>
            </a:r>
            <a:r>
              <a:rPr lang="en-US" dirty="0" err="1">
                <a:solidFill>
                  <a:schemeClr val="accent5">
                    <a:lumMod val="50000"/>
                  </a:schemeClr>
                </a:solidFill>
              </a:rPr>
              <a:t>hiện</a:t>
            </a:r>
            <a:r>
              <a:rPr lang="en-US" dirty="0">
                <a:solidFill>
                  <a:schemeClr val="accent5">
                    <a:lumMod val="50000"/>
                  </a:schemeClr>
                </a:solidFill>
              </a:rPr>
              <a:t> action </a:t>
            </a:r>
            <a:r>
              <a:rPr lang="en-US" dirty="0" err="1">
                <a:solidFill>
                  <a:schemeClr val="accent5">
                    <a:lumMod val="50000"/>
                  </a:schemeClr>
                </a:solidFill>
              </a:rPr>
              <a:t>tạo</a:t>
            </a:r>
            <a:r>
              <a:rPr lang="en-US" dirty="0">
                <a:solidFill>
                  <a:schemeClr val="accent5">
                    <a:lumMod val="50000"/>
                  </a:schemeClr>
                </a:solidFill>
              </a:rPr>
              <a:t> </a:t>
            </a:r>
            <a:r>
              <a:rPr lang="en-US" dirty="0" err="1">
                <a:solidFill>
                  <a:schemeClr val="accent5">
                    <a:lumMod val="50000"/>
                  </a:schemeClr>
                </a:solidFill>
              </a:rPr>
              <a:t>ra</a:t>
            </a:r>
            <a:r>
              <a:rPr lang="en-US" dirty="0">
                <a:solidFill>
                  <a:schemeClr val="accent5">
                    <a:lumMod val="50000"/>
                  </a:schemeClr>
                </a:solidFill>
              </a:rPr>
              <a:t> </a:t>
            </a:r>
            <a:r>
              <a:rPr lang="en-US" dirty="0" err="1">
                <a:solidFill>
                  <a:schemeClr val="accent5">
                    <a:lumMod val="50000"/>
                  </a:schemeClr>
                </a:solidFill>
              </a:rPr>
              <a:t>một</a:t>
            </a:r>
            <a:r>
              <a:rPr lang="en-US" dirty="0">
                <a:solidFill>
                  <a:schemeClr val="accent5">
                    <a:lumMod val="50000"/>
                  </a:schemeClr>
                </a:solidFill>
              </a:rPr>
              <a:t> revision </a:t>
            </a:r>
            <a:r>
              <a:rPr lang="en-US" dirty="0" err="1">
                <a:solidFill>
                  <a:schemeClr val="accent5">
                    <a:lumMod val="50000"/>
                  </a:schemeClr>
                </a:solidFill>
              </a:rPr>
              <a:t>mới</a:t>
            </a:r>
            <a:r>
              <a:rPr lang="en-US" dirty="0">
                <a:solidFill>
                  <a:schemeClr val="accent5">
                    <a:lumMod val="50000"/>
                  </a:schemeClr>
                </a:solidFill>
              </a:rPr>
              <a:t> </a:t>
            </a:r>
            <a:r>
              <a:rPr lang="en-US" dirty="0" err="1">
                <a:solidFill>
                  <a:schemeClr val="accent5">
                    <a:lumMod val="50000"/>
                  </a:schemeClr>
                </a:solidFill>
              </a:rPr>
              <a:t>trong</a:t>
            </a:r>
            <a:r>
              <a:rPr lang="en-US" dirty="0">
                <a:solidFill>
                  <a:schemeClr val="accent5">
                    <a:lumMod val="50000"/>
                  </a:schemeClr>
                </a:solidFill>
              </a:rPr>
              <a:t> </a:t>
            </a:r>
            <a:r>
              <a:rPr lang="en-US" dirty="0" err="1">
                <a:solidFill>
                  <a:schemeClr val="accent5">
                    <a:lumMod val="50000"/>
                  </a:schemeClr>
                </a:solidFill>
              </a:rPr>
              <a:t>thùng</a:t>
            </a:r>
            <a:r>
              <a:rPr lang="en-US" dirty="0">
                <a:solidFill>
                  <a:schemeClr val="accent5">
                    <a:lumMod val="50000"/>
                  </a:schemeClr>
                </a:solidFill>
              </a:rPr>
              <a:t> </a:t>
            </a:r>
            <a:r>
              <a:rPr lang="en-US" dirty="0" err="1">
                <a:solidFill>
                  <a:schemeClr val="accent5">
                    <a:lumMod val="50000"/>
                  </a:schemeClr>
                </a:solidFill>
              </a:rPr>
              <a:t>chứa</a:t>
            </a:r>
            <a:r>
              <a:rPr lang="en-US" dirty="0">
                <a:solidFill>
                  <a:schemeClr val="accent5">
                    <a:lumMod val="50000"/>
                  </a:schemeClr>
                </a:solidFill>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24931"/>
                                        </p:tgtEl>
                                        <p:attrNameLst>
                                          <p:attrName>style.visibility</p:attrName>
                                        </p:attrNameLst>
                                      </p:cBhvr>
                                      <p:to>
                                        <p:strVal val="visible"/>
                                      </p:to>
                                    </p:set>
                                    <p:anim calcmode="lin" valueType="num">
                                      <p:cBhvr>
                                        <p:cTn id="7" dur="1000" fill="hold"/>
                                        <p:tgtEl>
                                          <p:spTgt spid="124931"/>
                                        </p:tgtEl>
                                        <p:attrNameLst>
                                          <p:attrName>ppt_x</p:attrName>
                                        </p:attrNameLst>
                                      </p:cBhvr>
                                      <p:tavLst>
                                        <p:tav tm="0">
                                          <p:val>
                                            <p:strVal val="#ppt_x-.2"/>
                                          </p:val>
                                        </p:tav>
                                        <p:tav tm="100000">
                                          <p:val>
                                            <p:strVal val="#ppt_x"/>
                                          </p:val>
                                        </p:tav>
                                      </p:tavLst>
                                    </p:anim>
                                    <p:anim calcmode="lin" valueType="num">
                                      <p:cBhvr>
                                        <p:cTn id="8" dur="1000" fill="hold"/>
                                        <p:tgtEl>
                                          <p:spTgt spid="124931"/>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4931"/>
                                        </p:tgtEl>
                                      </p:cBhvr>
                                    </p:animEffect>
                                  </p:childTnLst>
                                </p:cTn>
                              </p:par>
                            </p:childTnLst>
                          </p:cTn>
                        </p:par>
                      </p:childTnLst>
                    </p:cTn>
                  </p:par>
                  <p:par>
                    <p:cTn id="10" fill="hold">
                      <p:stCondLst>
                        <p:cond delay="indefinite"/>
                      </p:stCondLst>
                      <p:childTnLst>
                        <p:par>
                          <p:cTn id="11" fill="hold">
                            <p:stCondLst>
                              <p:cond delay="0"/>
                            </p:stCondLst>
                            <p:childTnLst>
                              <p:par>
                                <p:cTn id="12" presetID="5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Scale>
                                      <p:cBhvr>
                                        <p:cTn id="14"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5" dur="1000" decel="50000" fill="hold">
                                          <p:stCondLst>
                                            <p:cond delay="0"/>
                                          </p:stCondLst>
                                        </p:cTn>
                                        <p:tgtEl>
                                          <p:spTgt spid="5"/>
                                        </p:tgtEl>
                                        <p:attrNameLst>
                                          <p:attrName>ppt_x</p:attrName>
                                          <p:attrName>ppt_y</p:attrName>
                                        </p:attrNameLst>
                                      </p:cBhvr>
                                    </p:animMotion>
                                    <p:animEffect transition="in" filter="fade">
                                      <p:cBhvr>
                                        <p:cTn id="16" dur="10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2" presetClass="exit" presetSubtype="0" fill="hold" nodeType="clickEffect">
                                  <p:stCondLst>
                                    <p:cond delay="0"/>
                                  </p:stCondLst>
                                  <p:childTnLst>
                                    <p:animScale>
                                      <p:cBhvr>
                                        <p:cTn id="20" dur="1000" accel="50000">
                                          <p:stCondLst>
                                            <p:cond delay="0"/>
                                          </p:stCondLst>
                                        </p:cTn>
                                        <p:tgtEl>
                                          <p:spTgt spid="5"/>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21" dur="1000" accel="50000">
                                          <p:stCondLst>
                                            <p:cond delay="0"/>
                                          </p:stCondLst>
                                        </p:cTn>
                                        <p:tgtEl>
                                          <p:spTgt spid="5"/>
                                        </p:tgtEl>
                                        <p:attrNameLst>
                                          <p:attrName>ppt_x</p:attrName>
                                          <p:attrName>ppt_y</p:attrName>
                                        </p:attrNameLst>
                                      </p:cBhvr>
                                    </p:animMotion>
                                    <p:animEffect transition="out" filter="fade">
                                      <p:cBhvr>
                                        <p:cTn id="22" dur="1000"/>
                                        <p:tgtEl>
                                          <p:spTgt spid="5"/>
                                        </p:tgtEl>
                                      </p:cBhvr>
                                    </p:animEffect>
                                    <p:set>
                                      <p:cBhvr>
                                        <p:cTn id="23" dur="1" fill="hold">
                                          <p:stCondLst>
                                            <p:cond delay="9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0"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800" decel="100000"/>
                                        <p:tgtEl>
                                          <p:spTgt spid="6"/>
                                        </p:tgtEl>
                                      </p:cBhvr>
                                    </p:animEffect>
                                    <p:anim calcmode="lin" valueType="num">
                                      <p:cBhvr>
                                        <p:cTn id="29" dur="800" decel="100000" fill="hold"/>
                                        <p:tgtEl>
                                          <p:spTgt spid="6"/>
                                        </p:tgtEl>
                                        <p:attrNameLst>
                                          <p:attrName>style.rotation</p:attrName>
                                        </p:attrNameLst>
                                      </p:cBhvr>
                                      <p:tavLst>
                                        <p:tav tm="0">
                                          <p:val>
                                            <p:fltVal val="-90"/>
                                          </p:val>
                                        </p:tav>
                                        <p:tav tm="100000">
                                          <p:val>
                                            <p:fltVal val="0"/>
                                          </p:val>
                                        </p:tav>
                                      </p:tavLst>
                                    </p:anim>
                                    <p:anim calcmode="lin" valueType="num">
                                      <p:cBhvr>
                                        <p:cTn id="30" dur="800" decel="100000" fill="hold"/>
                                        <p:tgtEl>
                                          <p:spTgt spid="6"/>
                                        </p:tgtEl>
                                        <p:attrNameLst>
                                          <p:attrName>ppt_x</p:attrName>
                                        </p:attrNameLst>
                                      </p:cBhvr>
                                      <p:tavLst>
                                        <p:tav tm="0">
                                          <p:val>
                                            <p:strVal val="#ppt_x+0.4"/>
                                          </p:val>
                                        </p:tav>
                                        <p:tav tm="100000">
                                          <p:val>
                                            <p:strVal val="#ppt_x-0.05"/>
                                          </p:val>
                                        </p:tav>
                                      </p:tavLst>
                                    </p:anim>
                                    <p:anim calcmode="lin" valueType="num">
                                      <p:cBhvr>
                                        <p:cTn id="31" dur="800" decel="100000" fill="hold"/>
                                        <p:tgtEl>
                                          <p:spTgt spid="6"/>
                                        </p:tgtEl>
                                        <p:attrNameLst>
                                          <p:attrName>ppt_y</p:attrName>
                                        </p:attrNameLst>
                                      </p:cBhvr>
                                      <p:tavLst>
                                        <p:tav tm="0">
                                          <p:val>
                                            <p:strVal val="#ppt_y-0.4"/>
                                          </p:val>
                                        </p:tav>
                                        <p:tav tm="100000">
                                          <p:val>
                                            <p:strVal val="#ppt_y+0.1"/>
                                          </p:val>
                                        </p:tav>
                                      </p:tavLst>
                                    </p:anim>
                                    <p:anim calcmode="lin" valueType="num">
                                      <p:cBhvr>
                                        <p:cTn id="32"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3"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30" presetClass="exit" presetSubtype="0" fill="hold" nodeType="clickEffect">
                                  <p:stCondLst>
                                    <p:cond delay="0"/>
                                  </p:stCondLst>
                                  <p:childTnLst>
                                    <p:animEffect transition="out" filter="fade">
                                      <p:cBhvr>
                                        <p:cTn id="37" dur="800" accel="100000">
                                          <p:stCondLst>
                                            <p:cond delay="200"/>
                                          </p:stCondLst>
                                        </p:cTn>
                                        <p:tgtEl>
                                          <p:spTgt spid="6"/>
                                        </p:tgtEl>
                                      </p:cBhvr>
                                    </p:animEffect>
                                    <p:anim calcmode="lin" valueType="num">
                                      <p:cBhvr>
                                        <p:cTn id="38" dur="800" accel="100000">
                                          <p:stCondLst>
                                            <p:cond delay="200"/>
                                          </p:stCondLst>
                                        </p:cTn>
                                        <p:tgtEl>
                                          <p:spTgt spid="6"/>
                                        </p:tgtEl>
                                        <p:attrNameLst>
                                          <p:attrName>style.rotation</p:attrName>
                                        </p:attrNameLst>
                                      </p:cBhvr>
                                      <p:tavLst>
                                        <p:tav tm="0">
                                          <p:val>
                                            <p:fltVal val="0"/>
                                          </p:val>
                                        </p:tav>
                                        <p:tav tm="100000">
                                          <p:val>
                                            <p:fltVal val="-90"/>
                                          </p:val>
                                        </p:tav>
                                      </p:tavLst>
                                    </p:anim>
                                    <p:anim calcmode="lin" valueType="num">
                                      <p:cBhvr>
                                        <p:cTn id="39" dur="200" decel="100000"/>
                                        <p:tgtEl>
                                          <p:spTgt spid="6"/>
                                        </p:tgtEl>
                                        <p:attrNameLst>
                                          <p:attrName>ppt_x</p:attrName>
                                        </p:attrNameLst>
                                      </p:cBhvr>
                                      <p:tavLst>
                                        <p:tav tm="0">
                                          <p:val>
                                            <p:strVal val="ppt_x"/>
                                          </p:val>
                                        </p:tav>
                                        <p:tav tm="100000">
                                          <p:val>
                                            <p:strVal val="ppt_x-0.05"/>
                                          </p:val>
                                        </p:tav>
                                      </p:tavLst>
                                    </p:anim>
                                    <p:anim calcmode="lin" valueType="num">
                                      <p:cBhvr>
                                        <p:cTn id="40" dur="200" decel="100000"/>
                                        <p:tgtEl>
                                          <p:spTgt spid="6"/>
                                        </p:tgtEl>
                                        <p:attrNameLst>
                                          <p:attrName>ppt_y</p:attrName>
                                        </p:attrNameLst>
                                      </p:cBhvr>
                                      <p:tavLst>
                                        <p:tav tm="0">
                                          <p:val>
                                            <p:strVal val="ppt_y"/>
                                          </p:val>
                                        </p:tav>
                                        <p:tav tm="100000">
                                          <p:val>
                                            <p:strVal val="ppt_y+0.1"/>
                                          </p:val>
                                        </p:tav>
                                      </p:tavLst>
                                    </p:anim>
                                    <p:anim calcmode="lin" valueType="num">
                                      <p:cBhvr>
                                        <p:cTn id="41" dur="800" accel="100000">
                                          <p:stCondLst>
                                            <p:cond delay="200"/>
                                          </p:stCondLst>
                                        </p:cTn>
                                        <p:tgtEl>
                                          <p:spTgt spid="6"/>
                                        </p:tgtEl>
                                        <p:attrNameLst>
                                          <p:attrName>ppt_x</p:attrName>
                                        </p:attrNameLst>
                                      </p:cBhvr>
                                      <p:tavLst>
                                        <p:tav tm="0">
                                          <p:val>
                                            <p:strVal val="ppt_x"/>
                                          </p:val>
                                        </p:tav>
                                        <p:tav tm="100000">
                                          <p:val>
                                            <p:strVal val="ppt_x+0.4+0.05"/>
                                          </p:val>
                                        </p:tav>
                                      </p:tavLst>
                                    </p:anim>
                                    <p:anim calcmode="lin" valueType="num">
                                      <p:cBhvr>
                                        <p:cTn id="42" dur="800" accel="100000">
                                          <p:stCondLst>
                                            <p:cond delay="200"/>
                                          </p:stCondLst>
                                        </p:cTn>
                                        <p:tgtEl>
                                          <p:spTgt spid="6"/>
                                        </p:tgtEl>
                                        <p:attrNameLst>
                                          <p:attrName>ppt_y</p:attrName>
                                        </p:attrNameLst>
                                      </p:cBhvr>
                                      <p:tavLst>
                                        <p:tav tm="0">
                                          <p:val>
                                            <p:strVal val="ppt_y"/>
                                          </p:val>
                                        </p:tav>
                                        <p:tav tm="100000">
                                          <p:val>
                                            <p:strVal val="ppt_y-0.4-0.1"/>
                                          </p:val>
                                        </p:tav>
                                      </p:tavLst>
                                    </p:anim>
                                    <p:set>
                                      <p:cBhvr>
                                        <p:cTn id="43" dur="1" fill="hold">
                                          <p:stCondLst>
                                            <p:cond delay="999"/>
                                          </p:stCondLst>
                                        </p:cTn>
                                        <p:tgtEl>
                                          <p:spTgt spid="6"/>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52" presetClass="entr" presetSubtype="0"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Scale>
                                      <p:cBhvr>
                                        <p:cTn id="48"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9" dur="1000" decel="50000" fill="hold">
                                          <p:stCondLst>
                                            <p:cond delay="0"/>
                                          </p:stCondLst>
                                        </p:cTn>
                                        <p:tgtEl>
                                          <p:spTgt spid="9"/>
                                        </p:tgtEl>
                                        <p:attrNameLst>
                                          <p:attrName>ppt_x</p:attrName>
                                          <p:attrName>ppt_y</p:attrName>
                                        </p:attrNameLst>
                                      </p:cBhvr>
                                    </p:animMotion>
                                    <p:animEffect transition="in" filter="fade">
                                      <p:cBhvr>
                                        <p:cTn id="50" dur="10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52" presetClass="exit" presetSubtype="0" fill="hold" nodeType="clickEffect">
                                  <p:stCondLst>
                                    <p:cond delay="0"/>
                                  </p:stCondLst>
                                  <p:childTnLst>
                                    <p:animScale>
                                      <p:cBhvr>
                                        <p:cTn id="54" dur="1000" accel="50000">
                                          <p:stCondLst>
                                            <p:cond delay="0"/>
                                          </p:stCondLst>
                                        </p:cTn>
                                        <p:tgtEl>
                                          <p:spTgt spid="9"/>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55" dur="1000" accel="50000">
                                          <p:stCondLst>
                                            <p:cond delay="0"/>
                                          </p:stCondLst>
                                        </p:cTn>
                                        <p:tgtEl>
                                          <p:spTgt spid="9"/>
                                        </p:tgtEl>
                                        <p:attrNameLst>
                                          <p:attrName>ppt_x</p:attrName>
                                          <p:attrName>ppt_y</p:attrName>
                                        </p:attrNameLst>
                                      </p:cBhvr>
                                    </p:animMotion>
                                    <p:animEffect transition="out" filter="fade">
                                      <p:cBhvr>
                                        <p:cTn id="56" dur="1000"/>
                                        <p:tgtEl>
                                          <p:spTgt spid="9"/>
                                        </p:tgtEl>
                                      </p:cBhvr>
                                    </p:animEffect>
                                    <p:set>
                                      <p:cBhvr>
                                        <p:cTn id="57" dur="1" fill="hold">
                                          <p:stCondLst>
                                            <p:cond delay="999"/>
                                          </p:stCondLst>
                                        </p:cTn>
                                        <p:tgtEl>
                                          <p:spTgt spid="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7" presetClass="entr" presetSubtype="0" fill="hold" nodeType="clickEffect">
                                  <p:stCondLst>
                                    <p:cond delay="0"/>
                                  </p:stCondLst>
                                  <p:iterate type="lt">
                                    <p:tmPct val="50000"/>
                                  </p:iterate>
                                  <p:childTnLst>
                                    <p:set>
                                      <p:cBhvr>
                                        <p:cTn id="61" dur="1" fill="hold">
                                          <p:stCondLst>
                                            <p:cond delay="0"/>
                                          </p:stCondLst>
                                        </p:cTn>
                                        <p:tgtEl>
                                          <p:spTgt spid="10"/>
                                        </p:tgtEl>
                                        <p:attrNameLst>
                                          <p:attrName>style.visibility</p:attrName>
                                        </p:attrNameLst>
                                      </p:cBhvr>
                                      <p:to>
                                        <p:strVal val="visible"/>
                                      </p:to>
                                    </p:set>
                                    <p:anim calcmode="discrete" valueType="clr">
                                      <p:cBhvr override="childStyle">
                                        <p:cTn id="62" dur="80"/>
                                        <p:tgtEl>
                                          <p:spTgt spid="10"/>
                                        </p:tgtEl>
                                        <p:attrNameLst>
                                          <p:attrName>style.color</p:attrName>
                                        </p:attrNameLst>
                                      </p:cBhvr>
                                      <p:tavLst>
                                        <p:tav tm="0">
                                          <p:val>
                                            <p:clrVal>
                                              <a:schemeClr val="accent2"/>
                                            </p:clrVal>
                                          </p:val>
                                        </p:tav>
                                        <p:tav tm="50000">
                                          <p:val>
                                            <p:clrVal>
                                              <a:schemeClr val="hlink"/>
                                            </p:clrVal>
                                          </p:val>
                                        </p:tav>
                                      </p:tavLst>
                                    </p:anim>
                                    <p:anim calcmode="discrete" valueType="clr">
                                      <p:cBhvr>
                                        <p:cTn id="63" dur="80"/>
                                        <p:tgtEl>
                                          <p:spTgt spid="10"/>
                                        </p:tgtEl>
                                        <p:attrNameLst>
                                          <p:attrName>fillcolor</p:attrName>
                                        </p:attrNameLst>
                                      </p:cBhvr>
                                      <p:tavLst>
                                        <p:tav tm="0">
                                          <p:val>
                                            <p:clrVal>
                                              <a:schemeClr val="accent2"/>
                                            </p:clrVal>
                                          </p:val>
                                        </p:tav>
                                        <p:tav tm="50000">
                                          <p:val>
                                            <p:clrVal>
                                              <a:schemeClr val="hlink"/>
                                            </p:clrVal>
                                          </p:val>
                                        </p:tav>
                                      </p:tavLst>
                                    </p:anim>
                                    <p:set>
                                      <p:cBhvr>
                                        <p:cTn id="64" dur="80"/>
                                        <p:tgtEl>
                                          <p:spTgt spid="10"/>
                                        </p:tgtEl>
                                        <p:attrNameLst>
                                          <p:attrName>fill.type</p:attrName>
                                        </p:attrNameLst>
                                      </p:cBhvr>
                                      <p:to>
                                        <p:strVal val="solid"/>
                                      </p:to>
                                    </p:set>
                                  </p:childTnLst>
                                </p:cTn>
                              </p:par>
                            </p:childTnLst>
                          </p:cTn>
                        </p:par>
                      </p:childTnLst>
                    </p:cTn>
                  </p:par>
                  <p:par>
                    <p:cTn id="65" fill="hold">
                      <p:stCondLst>
                        <p:cond delay="indefinite"/>
                      </p:stCondLst>
                      <p:childTnLst>
                        <p:par>
                          <p:cTn id="66" fill="hold">
                            <p:stCondLst>
                              <p:cond delay="0"/>
                            </p:stCondLst>
                            <p:childTnLst>
                              <p:par>
                                <p:cTn id="67" presetID="17" presetClass="exit" presetSubtype="10" fill="hold" nodeType="clickEffect">
                                  <p:stCondLst>
                                    <p:cond delay="0"/>
                                  </p:stCondLst>
                                  <p:iterate type="lt">
                                    <p:tmPct val="0"/>
                                  </p:iterate>
                                  <p:childTnLst>
                                    <p:anim calcmode="lin" valueType="num">
                                      <p:cBhvr>
                                        <p:cTn id="68" dur="500"/>
                                        <p:tgtEl>
                                          <p:spTgt spid="10"/>
                                        </p:tgtEl>
                                        <p:attrNameLst>
                                          <p:attrName>ppt_w</p:attrName>
                                        </p:attrNameLst>
                                      </p:cBhvr>
                                      <p:tavLst>
                                        <p:tav tm="0">
                                          <p:val>
                                            <p:strVal val="ppt_w"/>
                                          </p:val>
                                        </p:tav>
                                        <p:tav tm="100000">
                                          <p:val>
                                            <p:fltVal val="0"/>
                                          </p:val>
                                        </p:tav>
                                      </p:tavLst>
                                    </p:anim>
                                    <p:anim calcmode="lin" valueType="num">
                                      <p:cBhvr>
                                        <p:cTn id="69" dur="500"/>
                                        <p:tgtEl>
                                          <p:spTgt spid="10"/>
                                        </p:tgtEl>
                                        <p:attrNameLst>
                                          <p:attrName>ppt_h</p:attrName>
                                        </p:attrNameLst>
                                      </p:cBhvr>
                                      <p:tavLst>
                                        <p:tav tm="0">
                                          <p:val>
                                            <p:strVal val="ppt_h"/>
                                          </p:val>
                                        </p:tav>
                                        <p:tav tm="100000">
                                          <p:val>
                                            <p:strVal val="ppt_h"/>
                                          </p:val>
                                        </p:tav>
                                      </p:tavLst>
                                    </p:anim>
                                    <p:set>
                                      <p:cBhvr>
                                        <p:cTn id="70" dur="1" fill="hold">
                                          <p:stCondLst>
                                            <p:cond delay="499"/>
                                          </p:stCondLst>
                                        </p:cTn>
                                        <p:tgtEl>
                                          <p:spTgt spid="1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55" presetClass="entr" presetSubtype="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p:cTn id="75" dur="1000" fill="hold"/>
                                        <p:tgtEl>
                                          <p:spTgt spid="7"/>
                                        </p:tgtEl>
                                        <p:attrNameLst>
                                          <p:attrName>ppt_w</p:attrName>
                                        </p:attrNameLst>
                                      </p:cBhvr>
                                      <p:tavLst>
                                        <p:tav tm="0">
                                          <p:val>
                                            <p:strVal val="#ppt_w*0.70"/>
                                          </p:val>
                                        </p:tav>
                                        <p:tav tm="100000">
                                          <p:val>
                                            <p:strVal val="#ppt_w"/>
                                          </p:val>
                                        </p:tav>
                                      </p:tavLst>
                                    </p:anim>
                                    <p:anim calcmode="lin" valueType="num">
                                      <p:cBhvr>
                                        <p:cTn id="76" dur="1000" fill="hold"/>
                                        <p:tgtEl>
                                          <p:spTgt spid="7"/>
                                        </p:tgtEl>
                                        <p:attrNameLst>
                                          <p:attrName>ppt_h</p:attrName>
                                        </p:attrNameLst>
                                      </p:cBhvr>
                                      <p:tavLst>
                                        <p:tav tm="0">
                                          <p:val>
                                            <p:strVal val="#ppt_h"/>
                                          </p:val>
                                        </p:tav>
                                        <p:tav tm="100000">
                                          <p:val>
                                            <p:strVal val="#ppt_h"/>
                                          </p:val>
                                        </p:tav>
                                      </p:tavLst>
                                    </p:anim>
                                    <p:animEffect transition="in" filter="fade">
                                      <p:cBhvr>
                                        <p:cTn id="77" dur="1000"/>
                                        <p:tgtEl>
                                          <p:spTgt spid="7"/>
                                        </p:tgtEl>
                                      </p:cBhvr>
                                    </p:animEffect>
                                  </p:childTnLst>
                                </p:cTn>
                              </p:par>
                            </p:childTnLst>
                          </p:cTn>
                        </p:par>
                      </p:childTnLst>
                    </p:cTn>
                  </p:par>
                  <p:par>
                    <p:cTn id="78" fill="hold">
                      <p:stCondLst>
                        <p:cond delay="indefinite"/>
                      </p:stCondLst>
                      <p:childTnLst>
                        <p:par>
                          <p:cTn id="79" fill="hold">
                            <p:stCondLst>
                              <p:cond delay="0"/>
                            </p:stCondLst>
                            <p:childTnLst>
                              <p:par>
                                <p:cTn id="80" presetID="54" presetClass="exit" presetSubtype="0" decel="100000" fill="hold" nodeType="clickEffect">
                                  <p:stCondLst>
                                    <p:cond delay="0"/>
                                  </p:stCondLst>
                                  <p:childTnLst>
                                    <p:anim calcmode="lin" valueType="num">
                                      <p:cBhvr>
                                        <p:cTn id="81" dur="500"/>
                                        <p:tgtEl>
                                          <p:spTgt spid="7"/>
                                        </p:tgtEl>
                                        <p:attrNameLst>
                                          <p:attrName>ppt_w</p:attrName>
                                        </p:attrNameLst>
                                      </p:cBhvr>
                                      <p:tavLst>
                                        <p:tav tm="0">
                                          <p:val>
                                            <p:strVal val="ppt_w"/>
                                          </p:val>
                                        </p:tav>
                                        <p:tav tm="100000">
                                          <p:val>
                                            <p:strVal val="ppt_w*0.05"/>
                                          </p:val>
                                        </p:tav>
                                      </p:tavLst>
                                    </p:anim>
                                    <p:anim calcmode="lin" valueType="num">
                                      <p:cBhvr>
                                        <p:cTn id="82" dur="500"/>
                                        <p:tgtEl>
                                          <p:spTgt spid="7"/>
                                        </p:tgtEl>
                                        <p:attrNameLst>
                                          <p:attrName>ppt_h</p:attrName>
                                        </p:attrNameLst>
                                      </p:cBhvr>
                                      <p:tavLst>
                                        <p:tav tm="0">
                                          <p:val>
                                            <p:strVal val="ppt_h"/>
                                          </p:val>
                                        </p:tav>
                                        <p:tav tm="100000">
                                          <p:val>
                                            <p:strVal val="ppt_h"/>
                                          </p:val>
                                        </p:tav>
                                      </p:tavLst>
                                    </p:anim>
                                    <p:anim calcmode="lin" valueType="num">
                                      <p:cBhvr>
                                        <p:cTn id="83" dur="500"/>
                                        <p:tgtEl>
                                          <p:spTgt spid="7"/>
                                        </p:tgtEl>
                                        <p:attrNameLst>
                                          <p:attrName>ppt_x</p:attrName>
                                        </p:attrNameLst>
                                      </p:cBhvr>
                                      <p:tavLst>
                                        <p:tav tm="0">
                                          <p:val>
                                            <p:strVal val="ppt_x"/>
                                          </p:val>
                                        </p:tav>
                                        <p:tav tm="100000">
                                          <p:val>
                                            <p:strVal val="ppt_x-.2"/>
                                          </p:val>
                                        </p:tav>
                                      </p:tavLst>
                                    </p:anim>
                                    <p:anim calcmode="lin" valueType="num">
                                      <p:cBhvr>
                                        <p:cTn id="84" dur="500"/>
                                        <p:tgtEl>
                                          <p:spTgt spid="7"/>
                                        </p:tgtEl>
                                        <p:attrNameLst>
                                          <p:attrName>ppt_y</p:attrName>
                                        </p:attrNameLst>
                                      </p:cBhvr>
                                      <p:tavLst>
                                        <p:tav tm="0">
                                          <p:val>
                                            <p:strVal val="ppt_y"/>
                                          </p:val>
                                        </p:tav>
                                        <p:tav tm="100000">
                                          <p:val>
                                            <p:strVal val="ppt_y"/>
                                          </p:val>
                                        </p:tav>
                                      </p:tavLst>
                                    </p:anim>
                                    <p:animEffect transition="out" filter="fade">
                                      <p:cBhvr>
                                        <p:cTn id="85" dur="500"/>
                                        <p:tgtEl>
                                          <p:spTgt spid="7"/>
                                        </p:tgtEl>
                                      </p:cBhvr>
                                    </p:animEffect>
                                    <p:set>
                                      <p:cBhvr>
                                        <p:cTn id="8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p:cNvPicPr>
            <a:picLocks noChangeAspect="1" noChangeArrowheads="1"/>
          </p:cNvPicPr>
          <p:nvPr/>
        </p:nvPicPr>
        <p:blipFill>
          <a:blip r:embed="rId2"/>
          <a:srcRect/>
          <a:stretch>
            <a:fillRect/>
          </a:stretch>
        </p:blipFill>
        <p:spPr bwMode="auto">
          <a:xfrm>
            <a:off x="1600200" y="2590800"/>
            <a:ext cx="1027113" cy="928688"/>
          </a:xfrm>
          <a:prstGeom prst="rect">
            <a:avLst/>
          </a:prstGeom>
          <a:noFill/>
          <a:ln w="9525">
            <a:noFill/>
            <a:miter lim="800000"/>
            <a:headEnd/>
            <a:tailEnd/>
          </a:ln>
        </p:spPr>
      </p:pic>
      <p:pic>
        <p:nvPicPr>
          <p:cNvPr id="133123" name="Picture 3"/>
          <p:cNvPicPr>
            <a:picLocks noChangeAspect="1" noChangeArrowheads="1"/>
          </p:cNvPicPr>
          <p:nvPr/>
        </p:nvPicPr>
        <p:blipFill>
          <a:blip r:embed="rId3"/>
          <a:srcRect/>
          <a:stretch>
            <a:fillRect/>
          </a:stretch>
        </p:blipFill>
        <p:spPr bwMode="auto">
          <a:xfrm>
            <a:off x="1447800" y="1219200"/>
            <a:ext cx="1243013" cy="1143000"/>
          </a:xfrm>
          <a:prstGeom prst="rect">
            <a:avLst/>
          </a:prstGeom>
          <a:noFill/>
          <a:ln w="9525">
            <a:noFill/>
            <a:miter lim="800000"/>
            <a:headEnd/>
            <a:tailEnd/>
          </a:ln>
        </p:spPr>
      </p:pic>
      <p:pic>
        <p:nvPicPr>
          <p:cNvPr id="133124" name="Picture 4"/>
          <p:cNvPicPr>
            <a:picLocks noChangeAspect="1" noChangeArrowheads="1"/>
          </p:cNvPicPr>
          <p:nvPr/>
        </p:nvPicPr>
        <p:blipFill>
          <a:blip r:embed="rId4"/>
          <a:srcRect/>
          <a:stretch>
            <a:fillRect/>
          </a:stretch>
        </p:blipFill>
        <p:spPr bwMode="auto">
          <a:xfrm>
            <a:off x="1447800" y="3962400"/>
            <a:ext cx="1227138" cy="1066800"/>
          </a:xfrm>
          <a:prstGeom prst="rect">
            <a:avLst/>
          </a:prstGeom>
          <a:noFill/>
          <a:ln w="9525">
            <a:noFill/>
            <a:miter lim="800000"/>
            <a:headEnd/>
            <a:tailEnd/>
          </a:ln>
        </p:spPr>
      </p:pic>
      <p:pic>
        <p:nvPicPr>
          <p:cNvPr id="133125" name="Picture 5"/>
          <p:cNvPicPr>
            <a:picLocks noChangeAspect="1" noChangeArrowheads="1"/>
          </p:cNvPicPr>
          <p:nvPr/>
        </p:nvPicPr>
        <p:blipFill>
          <a:blip r:embed="rId5"/>
          <a:srcRect/>
          <a:stretch>
            <a:fillRect/>
          </a:stretch>
        </p:blipFill>
        <p:spPr bwMode="auto">
          <a:xfrm>
            <a:off x="1371600" y="5334000"/>
            <a:ext cx="1354138" cy="1219200"/>
          </a:xfrm>
          <a:prstGeom prst="rect">
            <a:avLst/>
          </a:prstGeom>
          <a:noFill/>
          <a:ln w="9525">
            <a:noFill/>
            <a:miter lim="800000"/>
            <a:headEnd/>
            <a:tailEnd/>
          </a:ln>
        </p:spPr>
      </p:pic>
      <p:sp>
        <p:nvSpPr>
          <p:cNvPr id="8" name="Rounded Rectangle 7"/>
          <p:cNvSpPr/>
          <p:nvPr/>
        </p:nvSpPr>
        <p:spPr>
          <a:xfrm>
            <a:off x="2819400" y="1219200"/>
            <a:ext cx="4800600" cy="1066800"/>
          </a:xfrm>
          <a:prstGeom prst="roundRect">
            <a:avLst/>
          </a:prstGeom>
          <a:ln/>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3200" dirty="0" err="1">
                <a:solidFill>
                  <a:srgbClr val="FFFFFF"/>
                </a:solidFill>
              </a:rPr>
              <a:t>Một</a:t>
            </a:r>
            <a:r>
              <a:rPr lang="en-US" sz="3200" dirty="0">
                <a:solidFill>
                  <a:srgbClr val="FFFFFF"/>
                </a:solidFill>
              </a:rPr>
              <a:t> revision </a:t>
            </a:r>
            <a:r>
              <a:rPr lang="en-US" sz="3200" dirty="0" err="1">
                <a:solidFill>
                  <a:srgbClr val="FFFFFF"/>
                </a:solidFill>
              </a:rPr>
              <a:t>đã</a:t>
            </a:r>
            <a:r>
              <a:rPr lang="en-US" sz="3200" dirty="0">
                <a:solidFill>
                  <a:srgbClr val="FFFFFF"/>
                </a:solidFill>
              </a:rPr>
              <a:t> </a:t>
            </a:r>
            <a:r>
              <a:rPr lang="en-US" sz="3200" dirty="0" err="1">
                <a:solidFill>
                  <a:srgbClr val="FFFFFF"/>
                </a:solidFill>
              </a:rPr>
              <a:t>thay</a:t>
            </a:r>
            <a:r>
              <a:rPr lang="en-US" sz="3200" dirty="0">
                <a:solidFill>
                  <a:srgbClr val="FFFFFF"/>
                </a:solidFill>
              </a:rPr>
              <a:t> </a:t>
            </a:r>
            <a:r>
              <a:rPr lang="en-US" sz="3200" dirty="0" err="1">
                <a:solidFill>
                  <a:srgbClr val="FFFFFF"/>
                </a:solidFill>
              </a:rPr>
              <a:t>đổi</a:t>
            </a:r>
            <a:r>
              <a:rPr lang="en-US" sz="3200" dirty="0">
                <a:solidFill>
                  <a:srgbClr val="FFFFFF"/>
                </a:solidFill>
              </a:rPr>
              <a:t> 1 file hay 1 </a:t>
            </a:r>
            <a:r>
              <a:rPr lang="en-US" sz="3200" dirty="0" err="1">
                <a:solidFill>
                  <a:srgbClr val="FFFFFF"/>
                </a:solidFill>
              </a:rPr>
              <a:t>thư</a:t>
            </a:r>
            <a:r>
              <a:rPr lang="en-US" sz="3200" dirty="0">
                <a:solidFill>
                  <a:srgbClr val="FFFFFF"/>
                </a:solidFill>
              </a:rPr>
              <a:t> </a:t>
            </a:r>
            <a:r>
              <a:rPr lang="en-US" sz="3200" dirty="0" err="1">
                <a:solidFill>
                  <a:srgbClr val="FFFFFF"/>
                </a:solidFill>
              </a:rPr>
              <a:t>mục</a:t>
            </a:r>
            <a:endParaRPr lang="en-US" sz="3200" dirty="0">
              <a:solidFill>
                <a:srgbClr val="FFFFFF"/>
              </a:solidFill>
            </a:endParaRPr>
          </a:p>
        </p:txBody>
      </p:sp>
      <p:sp>
        <p:nvSpPr>
          <p:cNvPr id="10" name="Rounded Rectangle 9"/>
          <p:cNvSpPr/>
          <p:nvPr/>
        </p:nvSpPr>
        <p:spPr>
          <a:xfrm>
            <a:off x="2819400" y="2590800"/>
            <a:ext cx="4800600" cy="9906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2800" dirty="0" err="1">
                <a:solidFill>
                  <a:srgbClr val="FFFFFF"/>
                </a:solidFill>
              </a:rPr>
              <a:t>Một</a:t>
            </a:r>
            <a:r>
              <a:rPr lang="en-US" sz="2800" dirty="0">
                <a:solidFill>
                  <a:srgbClr val="FFFFFF"/>
                </a:solidFill>
              </a:rPr>
              <a:t> revision </a:t>
            </a:r>
            <a:r>
              <a:rPr lang="en-US" sz="2800" dirty="0" err="1">
                <a:solidFill>
                  <a:srgbClr val="FFFFFF"/>
                </a:solidFill>
              </a:rPr>
              <a:t>đã</a:t>
            </a:r>
            <a:r>
              <a:rPr lang="en-US" sz="2800" dirty="0">
                <a:solidFill>
                  <a:srgbClr val="FFFFFF"/>
                </a:solidFill>
              </a:rPr>
              <a:t> </a:t>
            </a:r>
            <a:r>
              <a:rPr lang="en-US" sz="2800" dirty="0" err="1">
                <a:solidFill>
                  <a:srgbClr val="FFFFFF"/>
                </a:solidFill>
              </a:rPr>
              <a:t>thêm</a:t>
            </a:r>
            <a:r>
              <a:rPr lang="en-US" sz="2800" dirty="0">
                <a:solidFill>
                  <a:srgbClr val="FFFFFF"/>
                </a:solidFill>
              </a:rPr>
              <a:t> 1 file hay </a:t>
            </a:r>
            <a:r>
              <a:rPr lang="en-US" sz="2800" dirty="0" err="1">
                <a:solidFill>
                  <a:srgbClr val="FFFFFF"/>
                </a:solidFill>
              </a:rPr>
              <a:t>thư</a:t>
            </a:r>
            <a:r>
              <a:rPr lang="en-US" sz="2800" dirty="0">
                <a:solidFill>
                  <a:srgbClr val="FFFFFF"/>
                </a:solidFill>
              </a:rPr>
              <a:t> </a:t>
            </a:r>
            <a:r>
              <a:rPr lang="en-US" sz="2800" dirty="0" err="1">
                <a:solidFill>
                  <a:srgbClr val="FFFFFF"/>
                </a:solidFill>
              </a:rPr>
              <a:t>mục</a:t>
            </a:r>
            <a:endParaRPr lang="en-US" sz="2800" dirty="0">
              <a:solidFill>
                <a:srgbClr val="FFFFFF"/>
              </a:solidFill>
            </a:endParaRPr>
          </a:p>
        </p:txBody>
      </p:sp>
      <p:sp>
        <p:nvSpPr>
          <p:cNvPr id="11" name="Rounded Rectangle 10"/>
          <p:cNvSpPr/>
          <p:nvPr/>
        </p:nvSpPr>
        <p:spPr>
          <a:xfrm>
            <a:off x="2895600" y="3886200"/>
            <a:ext cx="4724400" cy="10668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2800" dirty="0" err="1">
                <a:solidFill>
                  <a:srgbClr val="FFFFFF"/>
                </a:solidFill>
              </a:rPr>
              <a:t>Một</a:t>
            </a:r>
            <a:r>
              <a:rPr lang="en-US" sz="2800" dirty="0">
                <a:solidFill>
                  <a:srgbClr val="FFFFFF"/>
                </a:solidFill>
              </a:rPr>
              <a:t> revision </a:t>
            </a:r>
            <a:r>
              <a:rPr lang="en-US" sz="2800" dirty="0" err="1">
                <a:solidFill>
                  <a:srgbClr val="FFFFFF"/>
                </a:solidFill>
              </a:rPr>
              <a:t>đã</a:t>
            </a:r>
            <a:r>
              <a:rPr lang="en-US" sz="2800" dirty="0">
                <a:solidFill>
                  <a:srgbClr val="FFFFFF"/>
                </a:solidFill>
              </a:rPr>
              <a:t> </a:t>
            </a:r>
            <a:r>
              <a:rPr lang="en-US" sz="2800" dirty="0" err="1">
                <a:solidFill>
                  <a:srgbClr val="FFFFFF"/>
                </a:solidFill>
              </a:rPr>
              <a:t>xóa</a:t>
            </a:r>
            <a:r>
              <a:rPr lang="en-US" sz="2800" dirty="0">
                <a:solidFill>
                  <a:srgbClr val="FFFFFF"/>
                </a:solidFill>
              </a:rPr>
              <a:t> 1 file hay </a:t>
            </a:r>
            <a:r>
              <a:rPr lang="en-US" sz="2800" dirty="0" err="1">
                <a:solidFill>
                  <a:srgbClr val="FFFFFF"/>
                </a:solidFill>
              </a:rPr>
              <a:t>thư</a:t>
            </a:r>
            <a:r>
              <a:rPr lang="en-US" sz="2800" dirty="0">
                <a:solidFill>
                  <a:srgbClr val="FFFFFF"/>
                </a:solidFill>
              </a:rPr>
              <a:t> </a:t>
            </a:r>
            <a:r>
              <a:rPr lang="en-US" sz="2800" dirty="0" err="1">
                <a:solidFill>
                  <a:srgbClr val="FFFFFF"/>
                </a:solidFill>
              </a:rPr>
              <a:t>mục</a:t>
            </a:r>
            <a:endParaRPr lang="en-US" sz="2800" dirty="0">
              <a:solidFill>
                <a:srgbClr val="FFFFFF"/>
              </a:solidFill>
            </a:endParaRPr>
          </a:p>
        </p:txBody>
      </p:sp>
      <p:sp>
        <p:nvSpPr>
          <p:cNvPr id="12" name="Rounded Rectangle 11"/>
          <p:cNvSpPr/>
          <p:nvPr/>
        </p:nvSpPr>
        <p:spPr>
          <a:xfrm>
            <a:off x="2895600" y="5257800"/>
            <a:ext cx="4724400" cy="990600"/>
          </a:xfrm>
          <a:prstGeom prst="round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sz="2800" dirty="0" err="1">
                <a:solidFill>
                  <a:srgbClr val="FFFFFF"/>
                </a:solidFill>
              </a:rPr>
              <a:t>Một</a:t>
            </a:r>
            <a:r>
              <a:rPr lang="en-US" sz="2800" dirty="0">
                <a:solidFill>
                  <a:srgbClr val="FFFFFF"/>
                </a:solidFill>
              </a:rPr>
              <a:t> revision </a:t>
            </a:r>
            <a:r>
              <a:rPr lang="en-US" sz="2800" dirty="0" err="1">
                <a:solidFill>
                  <a:srgbClr val="FFFFFF"/>
                </a:solidFill>
              </a:rPr>
              <a:t>đã</a:t>
            </a:r>
            <a:r>
              <a:rPr lang="en-US" sz="2800" dirty="0">
                <a:solidFill>
                  <a:srgbClr val="FFFFFF"/>
                </a:solidFill>
              </a:rPr>
              <a:t> </a:t>
            </a:r>
            <a:r>
              <a:rPr lang="en-US" sz="2800" dirty="0" err="1">
                <a:solidFill>
                  <a:srgbClr val="FFFFFF"/>
                </a:solidFill>
              </a:rPr>
              <a:t>đổi</a:t>
            </a:r>
            <a:r>
              <a:rPr lang="en-US" sz="2800" dirty="0">
                <a:solidFill>
                  <a:srgbClr val="FFFFFF"/>
                </a:solidFill>
              </a:rPr>
              <a:t> </a:t>
            </a:r>
            <a:r>
              <a:rPr lang="en-US" sz="2800" dirty="0" err="1">
                <a:solidFill>
                  <a:srgbClr val="FFFFFF"/>
                </a:solidFill>
              </a:rPr>
              <a:t>chỗ</a:t>
            </a:r>
            <a:endParaRPr lang="en-US" sz="2800" dirty="0">
              <a:solidFill>
                <a:srgbClr val="FFFFFF"/>
              </a:solidFill>
            </a:endParaRPr>
          </a:p>
          <a:p>
            <a:pPr algn="ctr">
              <a:defRPr/>
            </a:pPr>
            <a:r>
              <a:rPr lang="en-US" sz="2800" dirty="0">
                <a:solidFill>
                  <a:srgbClr val="FFFFFF"/>
                </a:solidFill>
              </a:rPr>
              <a:t>1 file hay 1 </a:t>
            </a:r>
            <a:r>
              <a:rPr lang="en-US" sz="2800" dirty="0" err="1">
                <a:solidFill>
                  <a:srgbClr val="FFFFFF"/>
                </a:solidFill>
              </a:rPr>
              <a:t>thư</a:t>
            </a:r>
            <a:r>
              <a:rPr lang="en-US" sz="2800" dirty="0">
                <a:solidFill>
                  <a:srgbClr val="FFFFFF"/>
                </a:solidFill>
              </a:rPr>
              <a:t> </a:t>
            </a:r>
            <a:r>
              <a:rPr lang="en-US" sz="2800" dirty="0" err="1">
                <a:solidFill>
                  <a:srgbClr val="FFFFFF"/>
                </a:solidFill>
              </a:rPr>
              <a:t>mục</a:t>
            </a:r>
            <a:endParaRPr lang="en-US" sz="2800" dirty="0">
              <a:solidFill>
                <a:srgbClr val="FFFFFF"/>
              </a:solidFill>
            </a:endParaRPr>
          </a:p>
        </p:txBody>
      </p:sp>
      <p:sp>
        <p:nvSpPr>
          <p:cNvPr id="13" name="Title 12"/>
          <p:cNvSpPr>
            <a:spLocks noGrp="1"/>
          </p:cNvSpPr>
          <p:nvPr>
            <p:ph type="title" idx="4294967295"/>
          </p:nvPr>
        </p:nvSpPr>
        <p:spPr/>
        <p:txBody>
          <a:bodyPr/>
          <a:lstStyle/>
          <a:p>
            <a:pPr eaLnBrk="1" hangingPunct="1"/>
            <a:r>
              <a:rPr lang="en-US" sz="3600" smtClean="0"/>
              <a:t>Các ký hiện của action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133123"/>
                                        </p:tgtEl>
                                        <p:attrNameLst>
                                          <p:attrName>style.visibility</p:attrName>
                                        </p:attrNameLst>
                                      </p:cBhvr>
                                      <p:to>
                                        <p:strVal val="visible"/>
                                      </p:to>
                                    </p:set>
                                    <p:anim calcmode="lin" valueType="num">
                                      <p:cBhvr>
                                        <p:cTn id="12" dur="1000" fill="hold"/>
                                        <p:tgtEl>
                                          <p:spTgt spid="133123"/>
                                        </p:tgtEl>
                                        <p:attrNameLst>
                                          <p:attrName>ppt_x</p:attrName>
                                        </p:attrNameLst>
                                      </p:cBhvr>
                                      <p:tavLst>
                                        <p:tav tm="0">
                                          <p:val>
                                            <p:strVal val="#ppt_x-.2"/>
                                          </p:val>
                                        </p:tav>
                                        <p:tav tm="100000">
                                          <p:val>
                                            <p:strVal val="#ppt_x"/>
                                          </p:val>
                                        </p:tav>
                                      </p:tavLst>
                                    </p:anim>
                                    <p:anim calcmode="lin" valueType="num">
                                      <p:cBhvr>
                                        <p:cTn id="13" dur="1000" fill="hold"/>
                                        <p:tgtEl>
                                          <p:spTgt spid="133123"/>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33123"/>
                                        </p:tgtEl>
                                      </p:cBhvr>
                                    </p:animEffect>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133122"/>
                                        </p:tgtEl>
                                        <p:attrNameLst>
                                          <p:attrName>style.visibility</p:attrName>
                                        </p:attrNameLst>
                                      </p:cBhvr>
                                      <p:to>
                                        <p:strVal val="visible"/>
                                      </p:to>
                                    </p:set>
                                    <p:anim calcmode="lin" valueType="num">
                                      <p:cBhvr>
                                        <p:cTn id="24" dur="1000" fill="hold"/>
                                        <p:tgtEl>
                                          <p:spTgt spid="133122"/>
                                        </p:tgtEl>
                                        <p:attrNameLst>
                                          <p:attrName>ppt_x</p:attrName>
                                        </p:attrNameLst>
                                      </p:cBhvr>
                                      <p:tavLst>
                                        <p:tav tm="0">
                                          <p:val>
                                            <p:strVal val="#ppt_x-.2"/>
                                          </p:val>
                                        </p:tav>
                                        <p:tav tm="100000">
                                          <p:val>
                                            <p:strVal val="#ppt_x"/>
                                          </p:val>
                                        </p:tav>
                                      </p:tavLst>
                                    </p:anim>
                                    <p:anim calcmode="lin" valueType="num">
                                      <p:cBhvr>
                                        <p:cTn id="25" dur="1000" fill="hold"/>
                                        <p:tgtEl>
                                          <p:spTgt spid="133122"/>
                                        </p:tgtEl>
                                        <p:attrNameLst>
                                          <p:attrName>ppt_y</p:attrName>
                                        </p:attrNameLst>
                                      </p:cBhvr>
                                      <p:tavLst>
                                        <p:tav tm="0">
                                          <p:val>
                                            <p:strVal val="#ppt_y"/>
                                          </p:val>
                                        </p:tav>
                                        <p:tav tm="100000">
                                          <p:val>
                                            <p:strVal val="#ppt_y"/>
                                          </p:val>
                                        </p:tav>
                                      </p:tavLst>
                                    </p:anim>
                                    <p:animEffect transition="in" filter="wipe(right)" prLst="gradientSize: 0.1">
                                      <p:cBhvr>
                                        <p:cTn id="26" dur="1000"/>
                                        <p:tgtEl>
                                          <p:spTgt spid="133122"/>
                                        </p:tgtEl>
                                      </p:cBhvr>
                                    </p:animEffect>
                                  </p:childTnLst>
                                </p:cTn>
                              </p:par>
                              <p:par>
                                <p:cTn id="27" presetID="42"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9" presetClass="entr" presetSubtype="0" fill="hold" nodeType="clickEffect">
                                  <p:stCondLst>
                                    <p:cond delay="0"/>
                                  </p:stCondLst>
                                  <p:childTnLst>
                                    <p:set>
                                      <p:cBhvr>
                                        <p:cTn id="35" dur="1" fill="hold">
                                          <p:stCondLst>
                                            <p:cond delay="0"/>
                                          </p:stCondLst>
                                        </p:cTn>
                                        <p:tgtEl>
                                          <p:spTgt spid="133124"/>
                                        </p:tgtEl>
                                        <p:attrNameLst>
                                          <p:attrName>style.visibility</p:attrName>
                                        </p:attrNameLst>
                                      </p:cBhvr>
                                      <p:to>
                                        <p:strVal val="visible"/>
                                      </p:to>
                                    </p:set>
                                    <p:anim calcmode="lin" valueType="num">
                                      <p:cBhvr>
                                        <p:cTn id="36" dur="1000" fill="hold"/>
                                        <p:tgtEl>
                                          <p:spTgt spid="133124"/>
                                        </p:tgtEl>
                                        <p:attrNameLst>
                                          <p:attrName>ppt_x</p:attrName>
                                        </p:attrNameLst>
                                      </p:cBhvr>
                                      <p:tavLst>
                                        <p:tav tm="0">
                                          <p:val>
                                            <p:strVal val="#ppt_x-.2"/>
                                          </p:val>
                                        </p:tav>
                                        <p:tav tm="100000">
                                          <p:val>
                                            <p:strVal val="#ppt_x"/>
                                          </p:val>
                                        </p:tav>
                                      </p:tavLst>
                                    </p:anim>
                                    <p:anim calcmode="lin" valueType="num">
                                      <p:cBhvr>
                                        <p:cTn id="37" dur="1000" fill="hold"/>
                                        <p:tgtEl>
                                          <p:spTgt spid="133124"/>
                                        </p:tgtEl>
                                        <p:attrNameLst>
                                          <p:attrName>ppt_y</p:attrName>
                                        </p:attrNameLst>
                                      </p:cBhvr>
                                      <p:tavLst>
                                        <p:tav tm="0">
                                          <p:val>
                                            <p:strVal val="#ppt_y"/>
                                          </p:val>
                                        </p:tav>
                                        <p:tav tm="100000">
                                          <p:val>
                                            <p:strVal val="#ppt_y"/>
                                          </p:val>
                                        </p:tav>
                                      </p:tavLst>
                                    </p:anim>
                                    <p:animEffect transition="in" filter="wipe(right)" prLst="gradientSize: 0.1">
                                      <p:cBhvr>
                                        <p:cTn id="38" dur="1000"/>
                                        <p:tgtEl>
                                          <p:spTgt spid="133124"/>
                                        </p:tgtEl>
                                      </p:cBhvr>
                                    </p:animEffect>
                                  </p:childTnLst>
                                </p:cTn>
                              </p:par>
                              <p:par>
                                <p:cTn id="39" presetID="42"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9" presetClass="entr" presetSubtype="0" fill="hold" nodeType="clickEffect">
                                  <p:stCondLst>
                                    <p:cond delay="0"/>
                                  </p:stCondLst>
                                  <p:childTnLst>
                                    <p:set>
                                      <p:cBhvr>
                                        <p:cTn id="47" dur="1" fill="hold">
                                          <p:stCondLst>
                                            <p:cond delay="0"/>
                                          </p:stCondLst>
                                        </p:cTn>
                                        <p:tgtEl>
                                          <p:spTgt spid="133125"/>
                                        </p:tgtEl>
                                        <p:attrNameLst>
                                          <p:attrName>style.visibility</p:attrName>
                                        </p:attrNameLst>
                                      </p:cBhvr>
                                      <p:to>
                                        <p:strVal val="visible"/>
                                      </p:to>
                                    </p:set>
                                    <p:anim calcmode="lin" valueType="num">
                                      <p:cBhvr>
                                        <p:cTn id="48" dur="1000" fill="hold"/>
                                        <p:tgtEl>
                                          <p:spTgt spid="133125"/>
                                        </p:tgtEl>
                                        <p:attrNameLst>
                                          <p:attrName>ppt_x</p:attrName>
                                        </p:attrNameLst>
                                      </p:cBhvr>
                                      <p:tavLst>
                                        <p:tav tm="0">
                                          <p:val>
                                            <p:strVal val="#ppt_x-.2"/>
                                          </p:val>
                                        </p:tav>
                                        <p:tav tm="100000">
                                          <p:val>
                                            <p:strVal val="#ppt_x"/>
                                          </p:val>
                                        </p:tav>
                                      </p:tavLst>
                                    </p:anim>
                                    <p:anim calcmode="lin" valueType="num">
                                      <p:cBhvr>
                                        <p:cTn id="49" dur="1000" fill="hold"/>
                                        <p:tgtEl>
                                          <p:spTgt spid="133125"/>
                                        </p:tgtEl>
                                        <p:attrNameLst>
                                          <p:attrName>ppt_y</p:attrName>
                                        </p:attrNameLst>
                                      </p:cBhvr>
                                      <p:tavLst>
                                        <p:tav tm="0">
                                          <p:val>
                                            <p:strVal val="#ppt_y"/>
                                          </p:val>
                                        </p:tav>
                                        <p:tav tm="100000">
                                          <p:val>
                                            <p:strVal val="#ppt_y"/>
                                          </p:val>
                                        </p:tav>
                                      </p:tavLst>
                                    </p:anim>
                                    <p:animEffect transition="in" filter="wipe(right)" prLst="gradientSize: 0.1">
                                      <p:cBhvr>
                                        <p:cTn id="50" dur="1000"/>
                                        <p:tgtEl>
                                          <p:spTgt spid="133125"/>
                                        </p:tgtEl>
                                      </p:cBhvr>
                                    </p:animEffect>
                                  </p:childTnLst>
                                </p:cTn>
                              </p:par>
                              <p:par>
                                <p:cTn id="51" presetID="42"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anim calcmode="lin" valueType="num">
                                      <p:cBhvr>
                                        <p:cTn id="54" dur="1000" fill="hold"/>
                                        <p:tgtEl>
                                          <p:spTgt spid="12"/>
                                        </p:tgtEl>
                                        <p:attrNameLst>
                                          <p:attrName>ppt_x</p:attrName>
                                        </p:attrNameLst>
                                      </p:cBhvr>
                                      <p:tavLst>
                                        <p:tav tm="0">
                                          <p:val>
                                            <p:strVal val="#ppt_x"/>
                                          </p:val>
                                        </p:tav>
                                        <p:tav tm="100000">
                                          <p:val>
                                            <p:strVal val="#ppt_x"/>
                                          </p:val>
                                        </p:tav>
                                      </p:tavLst>
                                    </p:anim>
                                    <p:anim calcmode="lin" valueType="num">
                                      <p:cBhvr>
                                        <p:cTn id="5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5954" name="Picture 2"/>
          <p:cNvPicPr>
            <a:picLocks noChangeAspect="1" noChangeArrowheads="1"/>
          </p:cNvPicPr>
          <p:nvPr/>
        </p:nvPicPr>
        <p:blipFill>
          <a:blip r:embed="rId2"/>
          <a:srcRect/>
          <a:stretch>
            <a:fillRect/>
          </a:stretch>
        </p:blipFill>
        <p:spPr bwMode="auto">
          <a:xfrm>
            <a:off x="228600" y="1066800"/>
            <a:ext cx="6086475" cy="5372100"/>
          </a:xfrm>
          <a:prstGeom prst="rect">
            <a:avLst/>
          </a:prstGeom>
          <a:noFill/>
          <a:ln w="9525">
            <a:noFill/>
            <a:miter lim="800000"/>
            <a:headEnd/>
            <a:tailEnd/>
          </a:ln>
        </p:spPr>
      </p:pic>
      <p:sp>
        <p:nvSpPr>
          <p:cNvPr id="5" name="Line Callout 1 (Accent Bar) 4"/>
          <p:cNvSpPr/>
          <p:nvPr/>
        </p:nvSpPr>
        <p:spPr>
          <a:xfrm>
            <a:off x="6629400" y="1676400"/>
            <a:ext cx="2057400" cy="993775"/>
          </a:xfrm>
          <a:prstGeom prst="accentCallout1">
            <a:avLst>
              <a:gd name="adj1" fmla="val 18750"/>
              <a:gd name="adj2" fmla="val -8333"/>
              <a:gd name="adj3" fmla="val 238544"/>
              <a:gd name="adj4" fmla="val -68123"/>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rgbClr val="FFFFFF"/>
                </a:solidFill>
              </a:rPr>
              <a:t>Thông</a:t>
            </a:r>
            <a:r>
              <a:rPr lang="en-US" dirty="0">
                <a:solidFill>
                  <a:srgbClr val="FFFFFF"/>
                </a:solidFill>
              </a:rPr>
              <a:t> tin </a:t>
            </a:r>
            <a:r>
              <a:rPr lang="en-US" dirty="0" err="1">
                <a:solidFill>
                  <a:srgbClr val="FFFFFF"/>
                </a:solidFill>
              </a:rPr>
              <a:t>trong</a:t>
            </a:r>
            <a:r>
              <a:rPr lang="en-US" dirty="0">
                <a:solidFill>
                  <a:srgbClr val="FFFFFF"/>
                </a:solidFill>
              </a:rPr>
              <a:t> message</a:t>
            </a:r>
          </a:p>
        </p:txBody>
      </p:sp>
      <p:sp>
        <p:nvSpPr>
          <p:cNvPr id="6" name="Line Callout 1 (Accent Bar) 5"/>
          <p:cNvSpPr/>
          <p:nvPr/>
        </p:nvSpPr>
        <p:spPr>
          <a:xfrm>
            <a:off x="6629400" y="3200400"/>
            <a:ext cx="2057400" cy="990600"/>
          </a:xfrm>
          <a:prstGeom prst="accentCallout1">
            <a:avLst>
              <a:gd name="adj1" fmla="val 18750"/>
              <a:gd name="adj2" fmla="val -8333"/>
              <a:gd name="adj3" fmla="val 175536"/>
              <a:gd name="adj4" fmla="val -56529"/>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err="1">
                <a:solidFill>
                  <a:srgbClr val="FFFFFF"/>
                </a:solidFill>
              </a:rPr>
              <a:t>Đường</a:t>
            </a:r>
            <a:r>
              <a:rPr lang="en-US" dirty="0">
                <a:solidFill>
                  <a:srgbClr val="FFFFFF"/>
                </a:solidFill>
              </a:rPr>
              <a:t> </a:t>
            </a:r>
            <a:r>
              <a:rPr lang="en-US" dirty="0" err="1">
                <a:solidFill>
                  <a:srgbClr val="FFFFFF"/>
                </a:solidFill>
              </a:rPr>
              <a:t>dẫn</a:t>
            </a:r>
            <a:r>
              <a:rPr lang="en-US" dirty="0">
                <a:solidFill>
                  <a:srgbClr val="FFFFFF"/>
                </a:solidFill>
              </a:rPr>
              <a:t> </a:t>
            </a:r>
            <a:r>
              <a:rPr lang="en-US" dirty="0" err="1">
                <a:solidFill>
                  <a:srgbClr val="FFFFFF"/>
                </a:solidFill>
              </a:rPr>
              <a:t>nơi</a:t>
            </a:r>
            <a:r>
              <a:rPr lang="en-US" dirty="0">
                <a:solidFill>
                  <a:srgbClr val="FFFFFF"/>
                </a:solidFill>
              </a:rPr>
              <a:t> </a:t>
            </a:r>
            <a:r>
              <a:rPr lang="en-US" dirty="0" err="1">
                <a:solidFill>
                  <a:srgbClr val="FFFFFF"/>
                </a:solidFill>
              </a:rPr>
              <a:t>chứa</a:t>
            </a:r>
            <a:r>
              <a:rPr lang="en-US" dirty="0">
                <a:solidFill>
                  <a:srgbClr val="FFFFFF"/>
                </a:solidFill>
              </a:rPr>
              <a:t> file </a:t>
            </a:r>
            <a:r>
              <a:rPr lang="en-US" dirty="0" err="1">
                <a:solidFill>
                  <a:srgbClr val="FFFFFF"/>
                </a:solidFill>
              </a:rPr>
              <a:t>đưa</a:t>
            </a:r>
            <a:r>
              <a:rPr lang="en-US" dirty="0">
                <a:solidFill>
                  <a:srgbClr val="FFFFFF"/>
                </a:solidFill>
              </a:rPr>
              <a:t> </a:t>
            </a:r>
            <a:r>
              <a:rPr lang="en-US" dirty="0" err="1">
                <a:solidFill>
                  <a:srgbClr val="FFFFFF"/>
                </a:solidFill>
              </a:rPr>
              <a:t>lên</a:t>
            </a:r>
            <a:r>
              <a:rPr lang="en-US" dirty="0">
                <a:solidFill>
                  <a:srgbClr val="FFFFFF"/>
                </a:solidFill>
              </a:rPr>
              <a:t> </a:t>
            </a:r>
            <a:r>
              <a:rPr lang="en-US" dirty="0" err="1">
                <a:solidFill>
                  <a:srgbClr val="FFFFFF"/>
                </a:solidFill>
              </a:rPr>
              <a:t>thùng</a:t>
            </a:r>
            <a:r>
              <a:rPr lang="en-US" dirty="0">
                <a:solidFill>
                  <a:srgbClr val="FFFFFF"/>
                </a:solidFill>
              </a:rPr>
              <a:t> </a:t>
            </a:r>
            <a:r>
              <a:rPr lang="en-US" dirty="0" err="1">
                <a:solidFill>
                  <a:srgbClr val="FFFFFF"/>
                </a:solidFill>
              </a:rPr>
              <a:t>chứa</a:t>
            </a:r>
            <a:endParaRPr lang="en-US" dirty="0">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25954"/>
                                        </p:tgtEl>
                                        <p:attrNameLst>
                                          <p:attrName>style.visibility</p:attrName>
                                        </p:attrNameLst>
                                      </p:cBhvr>
                                      <p:to>
                                        <p:strVal val="visible"/>
                                      </p:to>
                                    </p:set>
                                    <p:anim calcmode="lin" valueType="num">
                                      <p:cBhvr>
                                        <p:cTn id="7" dur="1000" fill="hold"/>
                                        <p:tgtEl>
                                          <p:spTgt spid="125954"/>
                                        </p:tgtEl>
                                        <p:attrNameLst>
                                          <p:attrName>ppt_x</p:attrName>
                                        </p:attrNameLst>
                                      </p:cBhvr>
                                      <p:tavLst>
                                        <p:tav tm="0">
                                          <p:val>
                                            <p:strVal val="#ppt_x-.2"/>
                                          </p:val>
                                        </p:tav>
                                        <p:tav tm="100000">
                                          <p:val>
                                            <p:strVal val="#ppt_x"/>
                                          </p:val>
                                        </p:tav>
                                      </p:tavLst>
                                    </p:anim>
                                    <p:anim calcmode="lin" valueType="num">
                                      <p:cBhvr>
                                        <p:cTn id="8" dur="1000" fill="hold"/>
                                        <p:tgtEl>
                                          <p:spTgt spid="125954"/>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5954"/>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2"/>
          <a:srcRect/>
          <a:stretch>
            <a:fillRect/>
          </a:stretch>
        </p:blipFill>
        <p:spPr bwMode="auto">
          <a:xfrm>
            <a:off x="4495800" y="1295400"/>
            <a:ext cx="4419600" cy="4810125"/>
          </a:xfrm>
          <a:prstGeom prst="rect">
            <a:avLst/>
          </a:prstGeom>
          <a:noFill/>
          <a:ln w="9525">
            <a:noFill/>
            <a:miter lim="800000"/>
            <a:headEnd/>
            <a:tailEnd/>
          </a:ln>
        </p:spPr>
      </p:pic>
      <p:sp>
        <p:nvSpPr>
          <p:cNvPr id="8" name="Title 7"/>
          <p:cNvSpPr>
            <a:spLocks noGrp="1"/>
          </p:cNvSpPr>
          <p:nvPr>
            <p:ph type="title" idx="4294967295"/>
          </p:nvPr>
        </p:nvSpPr>
        <p:spPr/>
        <p:txBody>
          <a:bodyPr/>
          <a:lstStyle/>
          <a:p>
            <a:pPr eaLnBrk="1" hangingPunct="1"/>
            <a:r>
              <a:rPr lang="en-US" sz="2000" smtClean="0"/>
              <a:t>Những tính năng cơ bản của Revision Log Dialog</a:t>
            </a:r>
          </a:p>
        </p:txBody>
      </p:sp>
      <p:sp>
        <p:nvSpPr>
          <p:cNvPr id="6" name="Content Placeholder 5"/>
          <p:cNvSpPr>
            <a:spLocks noGrp="1"/>
          </p:cNvSpPr>
          <p:nvPr>
            <p:ph idx="4294967295"/>
          </p:nvPr>
        </p:nvSpPr>
        <p:spPr>
          <a:xfrm>
            <a:off x="457200" y="1295400"/>
            <a:ext cx="3962400" cy="4830763"/>
          </a:xfrm>
        </p:spPr>
        <p:txBody>
          <a:bodyPr/>
          <a:lstStyle/>
          <a:p>
            <a:pPr algn="just" eaLnBrk="1" hangingPunct="1"/>
            <a:r>
              <a:rPr lang="en-US" sz="2400" smtClean="0"/>
              <a:t>Compare With Working Copy</a:t>
            </a:r>
          </a:p>
          <a:p>
            <a:pPr algn="just" eaLnBrk="1" hangingPunct="1">
              <a:buFontTx/>
              <a:buNone/>
            </a:pPr>
            <a:endParaRPr lang="en-US" sz="2400" smtClean="0"/>
          </a:p>
          <a:p>
            <a:pPr lvl="1" algn="just" eaLnBrk="1" hangingPunct="1"/>
            <a:r>
              <a:rPr lang="en-US" sz="2000" smtClean="0"/>
              <a:t>Dùng để so sánh nội dung của file A trên thùng chứa và nội dung của file A trên máy làm việc.</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p:cTn id="12" dur="1000" fill="hold"/>
                                        <p:tgtEl>
                                          <p:spTgt spid="6">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6">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6">
                                            <p:txEl>
                                              <p:pRg st="0" end="0"/>
                                            </p:txEl>
                                          </p:spTgt>
                                        </p:tgtEl>
                                      </p:cBhvr>
                                    </p:animEffect>
                                  </p:childTnLst>
                                </p:cTn>
                              </p:par>
                              <p:par>
                                <p:cTn id="15" presetID="29" presetClass="entr" presetSubtype="0" fill="hold" grpId="0"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p:cTn id="17" dur="1000" fill="hold"/>
                                        <p:tgtEl>
                                          <p:spTgt spid="6">
                                            <p:txEl>
                                              <p:pRg st="2" end="2"/>
                                            </p:txEl>
                                          </p:spTgt>
                                        </p:tgtEl>
                                        <p:attrNameLst>
                                          <p:attrName>ppt_x</p:attrName>
                                        </p:attrNameLst>
                                      </p:cBhvr>
                                      <p:tavLst>
                                        <p:tav tm="0">
                                          <p:val>
                                            <p:strVal val="#ppt_x-.2"/>
                                          </p:val>
                                        </p:tav>
                                        <p:tav tm="100000">
                                          <p:val>
                                            <p:strVal val="#ppt_x"/>
                                          </p:val>
                                        </p:tav>
                                      </p:tavLst>
                                    </p:anim>
                                    <p:anim calcmode="lin" valueType="num">
                                      <p:cBhvr>
                                        <p:cTn id="18" dur="1000" fill="hold"/>
                                        <p:tgtEl>
                                          <p:spTgt spid="6">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19" dur="10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130050"/>
                                        </p:tgtEl>
                                        <p:attrNameLst>
                                          <p:attrName>style.visibility</p:attrName>
                                        </p:attrNameLst>
                                      </p:cBhvr>
                                      <p:to>
                                        <p:strVal val="visible"/>
                                      </p:to>
                                    </p:set>
                                    <p:anim calcmode="lin" valueType="num">
                                      <p:cBhvr>
                                        <p:cTn id="24" dur="1000" fill="hold"/>
                                        <p:tgtEl>
                                          <p:spTgt spid="130050"/>
                                        </p:tgtEl>
                                        <p:attrNameLst>
                                          <p:attrName>ppt_x</p:attrName>
                                        </p:attrNameLst>
                                      </p:cBhvr>
                                      <p:tavLst>
                                        <p:tav tm="0">
                                          <p:val>
                                            <p:strVal val="#ppt_x-.2"/>
                                          </p:val>
                                        </p:tav>
                                        <p:tav tm="100000">
                                          <p:val>
                                            <p:strVal val="#ppt_x"/>
                                          </p:val>
                                        </p:tav>
                                      </p:tavLst>
                                    </p:anim>
                                    <p:anim calcmode="lin" valueType="num">
                                      <p:cBhvr>
                                        <p:cTn id="25" dur="1000" fill="hold"/>
                                        <p:tgtEl>
                                          <p:spTgt spid="130050"/>
                                        </p:tgtEl>
                                        <p:attrNameLst>
                                          <p:attrName>ppt_y</p:attrName>
                                        </p:attrNameLst>
                                      </p:cBhvr>
                                      <p:tavLst>
                                        <p:tav tm="0">
                                          <p:val>
                                            <p:strVal val="#ppt_y"/>
                                          </p:val>
                                        </p:tav>
                                        <p:tav tm="100000">
                                          <p:val>
                                            <p:strVal val="#ppt_y"/>
                                          </p:val>
                                        </p:tav>
                                      </p:tavLst>
                                    </p:anim>
                                    <p:animEffect transition="in" filter="wipe(right)" prLst="gradientSize: 0.1">
                                      <p:cBhvr>
                                        <p:cTn id="26" dur="1000"/>
                                        <p:tgtEl>
                                          <p:spTgt spid="130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9030" name="Picture 6"/>
          <p:cNvPicPr>
            <a:picLocks noChangeAspect="1" noChangeArrowheads="1"/>
          </p:cNvPicPr>
          <p:nvPr/>
        </p:nvPicPr>
        <p:blipFill>
          <a:blip r:embed="rId2"/>
          <a:srcRect/>
          <a:stretch>
            <a:fillRect/>
          </a:stretch>
        </p:blipFill>
        <p:spPr bwMode="auto">
          <a:xfrm>
            <a:off x="1066800" y="838200"/>
            <a:ext cx="6600825" cy="1066800"/>
          </a:xfrm>
          <a:prstGeom prst="rect">
            <a:avLst/>
          </a:prstGeom>
          <a:noFill/>
          <a:ln w="9525">
            <a:noFill/>
            <a:miter lim="800000"/>
            <a:headEnd/>
            <a:tailEnd/>
          </a:ln>
        </p:spPr>
      </p:pic>
      <p:pic>
        <p:nvPicPr>
          <p:cNvPr id="129031" name="Picture 7"/>
          <p:cNvPicPr>
            <a:picLocks noChangeAspect="1" noChangeArrowheads="1"/>
          </p:cNvPicPr>
          <p:nvPr/>
        </p:nvPicPr>
        <p:blipFill>
          <a:blip r:embed="rId3"/>
          <a:srcRect/>
          <a:stretch>
            <a:fillRect/>
          </a:stretch>
        </p:blipFill>
        <p:spPr bwMode="auto">
          <a:xfrm>
            <a:off x="609600" y="1905000"/>
            <a:ext cx="7529513" cy="46482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9030"/>
                                        </p:tgtEl>
                                        <p:attrNameLst>
                                          <p:attrName>style.visibility</p:attrName>
                                        </p:attrNameLst>
                                      </p:cBhvr>
                                      <p:to>
                                        <p:strVal val="visible"/>
                                      </p:to>
                                    </p:set>
                                    <p:animEffect transition="in" filter="fade">
                                      <p:cBhvr>
                                        <p:cTn id="7" dur="1000"/>
                                        <p:tgtEl>
                                          <p:spTgt spid="129030"/>
                                        </p:tgtEl>
                                      </p:cBhvr>
                                    </p:animEffect>
                                    <p:anim calcmode="lin" valueType="num">
                                      <p:cBhvr>
                                        <p:cTn id="8" dur="1000" fill="hold"/>
                                        <p:tgtEl>
                                          <p:spTgt spid="129030"/>
                                        </p:tgtEl>
                                        <p:attrNameLst>
                                          <p:attrName>ppt_x</p:attrName>
                                        </p:attrNameLst>
                                      </p:cBhvr>
                                      <p:tavLst>
                                        <p:tav tm="0">
                                          <p:val>
                                            <p:strVal val="#ppt_x"/>
                                          </p:val>
                                        </p:tav>
                                        <p:tav tm="100000">
                                          <p:val>
                                            <p:strVal val="#ppt_x"/>
                                          </p:val>
                                        </p:tav>
                                      </p:tavLst>
                                    </p:anim>
                                    <p:anim calcmode="lin" valueType="num">
                                      <p:cBhvr>
                                        <p:cTn id="9" dur="1000" fill="hold"/>
                                        <p:tgtEl>
                                          <p:spTgt spid="1290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9031"/>
                                        </p:tgtEl>
                                        <p:attrNameLst>
                                          <p:attrName>style.visibility</p:attrName>
                                        </p:attrNameLst>
                                      </p:cBhvr>
                                      <p:to>
                                        <p:strVal val="visible"/>
                                      </p:to>
                                    </p:set>
                                    <p:animEffect transition="in" filter="fade">
                                      <p:cBhvr>
                                        <p:cTn id="14" dur="1000"/>
                                        <p:tgtEl>
                                          <p:spTgt spid="129031"/>
                                        </p:tgtEl>
                                      </p:cBhvr>
                                    </p:animEffect>
                                    <p:anim calcmode="lin" valueType="num">
                                      <p:cBhvr>
                                        <p:cTn id="15" dur="1000" fill="hold"/>
                                        <p:tgtEl>
                                          <p:spTgt spid="129031"/>
                                        </p:tgtEl>
                                        <p:attrNameLst>
                                          <p:attrName>ppt_x</p:attrName>
                                        </p:attrNameLst>
                                      </p:cBhvr>
                                      <p:tavLst>
                                        <p:tav tm="0">
                                          <p:val>
                                            <p:strVal val="#ppt_x"/>
                                          </p:val>
                                        </p:tav>
                                        <p:tav tm="100000">
                                          <p:val>
                                            <p:strVal val="#ppt_x"/>
                                          </p:val>
                                        </p:tav>
                                      </p:tavLst>
                                    </p:anim>
                                    <p:anim calcmode="lin" valueType="num">
                                      <p:cBhvr>
                                        <p:cTn id="16" dur="1000" fill="hold"/>
                                        <p:tgtEl>
                                          <p:spTgt spid="1290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457200" y="1066800"/>
            <a:ext cx="3657600" cy="5059363"/>
          </a:xfrm>
        </p:spPr>
        <p:txBody>
          <a:bodyPr/>
          <a:lstStyle/>
          <a:p>
            <a:pPr eaLnBrk="1" hangingPunct="1"/>
            <a:r>
              <a:rPr lang="en-US" sz="2400" smtClean="0"/>
              <a:t>Diff</a:t>
            </a:r>
          </a:p>
          <a:p>
            <a:pPr lvl="1" algn="just" eaLnBrk="1" hangingPunct="1"/>
            <a:r>
              <a:rPr lang="en-US" sz="2000" smtClean="0">
                <a:sym typeface="Wingdings" pitchFamily="2" charset="2"/>
              </a:rPr>
              <a:t>Để xem xét sự thay đổi của một file tài liệu trong dự án qua những lần Commit, ta dùng công cụ Diff.</a:t>
            </a:r>
          </a:p>
          <a:p>
            <a:pPr lvl="1" algn="just" eaLnBrk="1" hangingPunct="1"/>
            <a:r>
              <a:rPr lang="en-US" sz="2000" smtClean="0">
                <a:sym typeface="Wingdings" pitchFamily="2" charset="2"/>
              </a:rPr>
              <a:t>Công cụ Diff cho ta những thay đổi giữa 2 Revision.</a:t>
            </a:r>
          </a:p>
        </p:txBody>
      </p:sp>
      <p:pic>
        <p:nvPicPr>
          <p:cNvPr id="126978" name="Picture 2"/>
          <p:cNvPicPr>
            <a:picLocks noChangeAspect="1" noChangeArrowheads="1"/>
          </p:cNvPicPr>
          <p:nvPr/>
        </p:nvPicPr>
        <p:blipFill>
          <a:blip r:embed="rId2"/>
          <a:srcRect/>
          <a:stretch>
            <a:fillRect/>
          </a:stretch>
        </p:blipFill>
        <p:spPr bwMode="auto">
          <a:xfrm>
            <a:off x="4343400" y="1219200"/>
            <a:ext cx="4572000" cy="44481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1000" fill="hold"/>
                                        <p:tgtEl>
                                          <p:spTgt spid="4">
                                            <p:txEl>
                                              <p:pRg st="0" end="0"/>
                                            </p:txEl>
                                          </p:spTgt>
                                        </p:tgtEl>
                                        <p:attrNameLst>
                                          <p:attrName>ppt_w</p:attrName>
                                        </p:attrNameLst>
                                      </p:cBhvr>
                                      <p:tavLst>
                                        <p:tav tm="0">
                                          <p:val>
                                            <p:strVal val="#ppt_w+.3"/>
                                          </p:val>
                                        </p:tav>
                                        <p:tav tm="100000">
                                          <p:val>
                                            <p:strVal val="#ppt_w"/>
                                          </p:val>
                                        </p:tav>
                                      </p:tavLst>
                                    </p:anim>
                                    <p:anim calcmode="lin" valueType="num">
                                      <p:cBhvr>
                                        <p:cTn id="8" dur="10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4">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animEffect transition="in" filter="blinds(horizontal)">
                                      <p:cBhvr>
                                        <p:cTn id="14" dur="500"/>
                                        <p:tgtEl>
                                          <p:spTgt spid="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fade">
                                      <p:cBhvr>
                                        <p:cTn id="19" dur="1000"/>
                                        <p:tgtEl>
                                          <p:spTgt spid="4">
                                            <p:txEl>
                                              <p:pRg st="2" end="2"/>
                                            </p:txEl>
                                          </p:spTgt>
                                        </p:tgtEl>
                                      </p:cBhvr>
                                    </p:animEffect>
                                    <p:anim calcmode="lin" valueType="num">
                                      <p:cBhvr>
                                        <p:cTn id="20"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9" presetClass="entr" presetSubtype="0" fill="hold" nodeType="clickEffect">
                                  <p:stCondLst>
                                    <p:cond delay="0"/>
                                  </p:stCondLst>
                                  <p:childTnLst>
                                    <p:set>
                                      <p:cBhvr>
                                        <p:cTn id="25" dur="1" fill="hold">
                                          <p:stCondLst>
                                            <p:cond delay="0"/>
                                          </p:stCondLst>
                                        </p:cTn>
                                        <p:tgtEl>
                                          <p:spTgt spid="126978"/>
                                        </p:tgtEl>
                                        <p:attrNameLst>
                                          <p:attrName>style.visibility</p:attrName>
                                        </p:attrNameLst>
                                      </p:cBhvr>
                                      <p:to>
                                        <p:strVal val="visible"/>
                                      </p:to>
                                    </p:set>
                                    <p:anim calcmode="lin" valueType="num">
                                      <p:cBhvr>
                                        <p:cTn id="26" dur="1000" fill="hold"/>
                                        <p:tgtEl>
                                          <p:spTgt spid="126978"/>
                                        </p:tgtEl>
                                        <p:attrNameLst>
                                          <p:attrName>ppt_x</p:attrName>
                                        </p:attrNameLst>
                                      </p:cBhvr>
                                      <p:tavLst>
                                        <p:tav tm="0">
                                          <p:val>
                                            <p:strVal val="#ppt_x-.2"/>
                                          </p:val>
                                        </p:tav>
                                        <p:tav tm="100000">
                                          <p:val>
                                            <p:strVal val="#ppt_x"/>
                                          </p:val>
                                        </p:tav>
                                      </p:tavLst>
                                    </p:anim>
                                    <p:anim calcmode="lin" valueType="num">
                                      <p:cBhvr>
                                        <p:cTn id="27" dur="1000" fill="hold"/>
                                        <p:tgtEl>
                                          <p:spTgt spid="126978"/>
                                        </p:tgtEl>
                                        <p:attrNameLst>
                                          <p:attrName>ppt_y</p:attrName>
                                        </p:attrNameLst>
                                      </p:cBhvr>
                                      <p:tavLst>
                                        <p:tav tm="0">
                                          <p:val>
                                            <p:strVal val="#ppt_y"/>
                                          </p:val>
                                        </p:tav>
                                        <p:tav tm="100000">
                                          <p:val>
                                            <p:strVal val="#ppt_y"/>
                                          </p:val>
                                        </p:tav>
                                      </p:tavLst>
                                    </p:anim>
                                    <p:animEffect transition="in" filter="wipe(right)" prLst="gradientSize: 0.1">
                                      <p:cBhvr>
                                        <p:cTn id="28" dur="1000"/>
                                        <p:tgtEl>
                                          <p:spTgt spid="1269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5"/>
          <p:cNvSpPr>
            <a:spLocks noGrp="1" noChangeArrowheads="1"/>
          </p:cNvSpPr>
          <p:nvPr>
            <p:ph type="title"/>
          </p:nvPr>
        </p:nvSpPr>
        <p:spPr/>
        <p:txBody>
          <a:bodyPr/>
          <a:lstStyle/>
          <a:p>
            <a:pPr eaLnBrk="1" hangingPunct="1"/>
            <a:r>
              <a:rPr lang="en-US" smtClean="0"/>
              <a:t>Cài đặt</a:t>
            </a:r>
          </a:p>
        </p:txBody>
      </p:sp>
      <p:pic>
        <p:nvPicPr>
          <p:cNvPr id="6147" name="Picture 29" descr="D:\My Documents\US Document\US Documents II - 08-09\Quan ly cau hinh phan mem\Nhom\tool\tortoise\Setup svn\Setup\Step1.JPG"/>
          <p:cNvPicPr>
            <a:picLocks noChangeAspect="1" noChangeArrowheads="1"/>
          </p:cNvPicPr>
          <p:nvPr/>
        </p:nvPicPr>
        <p:blipFill>
          <a:blip r:embed="rId2"/>
          <a:srcRect/>
          <a:stretch>
            <a:fillRect/>
          </a:stretch>
        </p:blipFill>
        <p:spPr bwMode="auto">
          <a:xfrm>
            <a:off x="381000" y="1219200"/>
            <a:ext cx="4752975" cy="3733800"/>
          </a:xfrm>
          <a:prstGeom prst="rect">
            <a:avLst/>
          </a:prstGeom>
          <a:noFill/>
          <a:ln w="9525">
            <a:noFill/>
            <a:miter lim="800000"/>
            <a:headEnd/>
            <a:tailEnd/>
          </a:ln>
        </p:spPr>
      </p:pic>
      <p:sp>
        <p:nvSpPr>
          <p:cNvPr id="6148" name="TextBox 31"/>
          <p:cNvSpPr txBox="1">
            <a:spLocks noChangeArrowheads="1"/>
          </p:cNvSpPr>
          <p:nvPr/>
        </p:nvSpPr>
        <p:spPr bwMode="auto">
          <a:xfrm>
            <a:off x="1447800" y="5105400"/>
            <a:ext cx="1074738" cy="461963"/>
          </a:xfrm>
          <a:prstGeom prst="rect">
            <a:avLst/>
          </a:prstGeom>
          <a:noFill/>
          <a:ln w="9525">
            <a:noFill/>
            <a:miter lim="800000"/>
            <a:headEnd/>
            <a:tailEnd/>
          </a:ln>
        </p:spPr>
        <p:txBody>
          <a:bodyPr wrap="none">
            <a:spAutoFit/>
          </a:bodyPr>
          <a:lstStyle/>
          <a:p>
            <a:r>
              <a:rPr lang="en-US" sz="2400"/>
              <a:t>Step 1</a:t>
            </a:r>
          </a:p>
        </p:txBody>
      </p:sp>
      <p:pic>
        <p:nvPicPr>
          <p:cNvPr id="72734" name="Picture 30" descr="D:\My Documents\US Document\US Documents II - 08-09\Quan ly cau hinh phan mem\Nhom\tool\tortoise\Setup svn\Setup\Step2.JPG"/>
          <p:cNvPicPr>
            <a:picLocks noChangeAspect="1" noChangeArrowheads="1"/>
          </p:cNvPicPr>
          <p:nvPr/>
        </p:nvPicPr>
        <p:blipFill>
          <a:blip r:embed="rId3"/>
          <a:srcRect/>
          <a:stretch>
            <a:fillRect/>
          </a:stretch>
        </p:blipFill>
        <p:spPr bwMode="auto">
          <a:xfrm>
            <a:off x="4191000" y="1981200"/>
            <a:ext cx="4752975" cy="3733800"/>
          </a:xfrm>
          <a:prstGeom prst="rect">
            <a:avLst/>
          </a:prstGeom>
          <a:noFill/>
          <a:ln w="9525">
            <a:noFill/>
            <a:miter lim="800000"/>
            <a:headEnd/>
            <a:tailEnd/>
          </a:ln>
        </p:spPr>
      </p:pic>
      <p:sp>
        <p:nvSpPr>
          <p:cNvPr id="34" name="TextBox 33"/>
          <p:cNvSpPr txBox="1">
            <a:spLocks noChangeArrowheads="1"/>
          </p:cNvSpPr>
          <p:nvPr/>
        </p:nvSpPr>
        <p:spPr bwMode="auto">
          <a:xfrm>
            <a:off x="6400800" y="5867400"/>
            <a:ext cx="1074738" cy="461963"/>
          </a:xfrm>
          <a:prstGeom prst="rect">
            <a:avLst/>
          </a:prstGeom>
          <a:noFill/>
          <a:ln w="9525">
            <a:noFill/>
            <a:miter lim="800000"/>
            <a:headEnd/>
            <a:tailEnd/>
          </a:ln>
        </p:spPr>
        <p:txBody>
          <a:bodyPr wrap="none">
            <a:spAutoFit/>
          </a:bodyPr>
          <a:lstStyle/>
          <a:p>
            <a:r>
              <a:rPr lang="en-US" sz="2400"/>
              <a:t>Step 2</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7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2"/>
          <a:srcRect/>
          <a:stretch>
            <a:fillRect/>
          </a:stretch>
        </p:blipFill>
        <p:spPr bwMode="auto">
          <a:xfrm>
            <a:off x="1447800" y="990600"/>
            <a:ext cx="6019800" cy="53244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28002"/>
                                        </p:tgtEl>
                                        <p:attrNameLst>
                                          <p:attrName>style.visibility</p:attrName>
                                        </p:attrNameLst>
                                      </p:cBhvr>
                                      <p:to>
                                        <p:strVal val="visible"/>
                                      </p:to>
                                    </p:set>
                                    <p:anim calcmode="lin" valueType="num">
                                      <p:cBhvr>
                                        <p:cTn id="7" dur="1000" fill="hold"/>
                                        <p:tgtEl>
                                          <p:spTgt spid="128002"/>
                                        </p:tgtEl>
                                        <p:attrNameLst>
                                          <p:attrName>ppt_x</p:attrName>
                                        </p:attrNameLst>
                                      </p:cBhvr>
                                      <p:tavLst>
                                        <p:tav tm="0">
                                          <p:val>
                                            <p:strVal val="#ppt_x-.2"/>
                                          </p:val>
                                        </p:tav>
                                        <p:tav tm="100000">
                                          <p:val>
                                            <p:strVal val="#ppt_x"/>
                                          </p:val>
                                        </p:tav>
                                      </p:tavLst>
                                    </p:anim>
                                    <p:anim calcmode="lin" valueType="num">
                                      <p:cBhvr>
                                        <p:cTn id="8" dur="1000" fill="hold"/>
                                        <p:tgtEl>
                                          <p:spTgt spid="128002"/>
                                        </p:tgtEl>
                                        <p:attrNameLst>
                                          <p:attrName>ppt_y</p:attrName>
                                        </p:attrNameLst>
                                      </p:cBhvr>
                                      <p:tavLst>
                                        <p:tav tm="0">
                                          <p:val>
                                            <p:strVal val="#ppt_y"/>
                                          </p:val>
                                        </p:tav>
                                        <p:tav tm="100000">
                                          <p:val>
                                            <p:strVal val="#ppt_y"/>
                                          </p:val>
                                        </p:tav>
                                      </p:tavLst>
                                    </p:anim>
                                    <p:animEffect transition="in" filter="wipe(right)" prLst="gradientSize: 0.1">
                                      <p:cBhvr>
                                        <p:cTn id="9" dur="1000"/>
                                        <p:tgtEl>
                                          <p:spTgt spid="1280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1143000" y="990600"/>
            <a:ext cx="7391400" cy="53340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57200" y="1143000"/>
            <a:ext cx="3886200" cy="5334000"/>
          </a:xfrm>
        </p:spPr>
        <p:txBody>
          <a:bodyPr/>
          <a:lstStyle/>
          <a:p>
            <a:pPr eaLnBrk="1" hangingPunct="1"/>
            <a:r>
              <a:rPr lang="en-US" smtClean="0"/>
              <a:t>Blame</a:t>
            </a:r>
          </a:p>
          <a:p>
            <a:pPr lvl="1" eaLnBrk="1" hangingPunct="1"/>
            <a:r>
              <a:rPr lang="en-US" sz="2000" smtClean="0"/>
              <a:t>Đôi khi, ta muốn biết dòng nào đã thay đổi, và ai đã thay đổi dòng nào trong file.</a:t>
            </a:r>
          </a:p>
          <a:p>
            <a:pPr lvl="1" eaLnBrk="1" hangingPunct="1">
              <a:buFontTx/>
              <a:buNone/>
            </a:pPr>
            <a:r>
              <a:rPr lang="en-US" sz="2000" smtClean="0">
                <a:sym typeface="Wingdings" pitchFamily="2" charset="2"/>
              </a:rPr>
              <a:t>	 Sử dụng Blame</a:t>
            </a:r>
          </a:p>
          <a:p>
            <a:pPr lvl="1" eaLnBrk="1" hangingPunct="1">
              <a:buFontTx/>
              <a:buNone/>
            </a:pPr>
            <a:endParaRPr lang="en-US" sz="2000" smtClean="0">
              <a:sym typeface="Wingdings" pitchFamily="2" charset="2"/>
            </a:endParaRPr>
          </a:p>
          <a:p>
            <a:pPr lvl="1" eaLnBrk="1" hangingPunct="1"/>
            <a:r>
              <a:rPr lang="en-US" sz="2000" smtClean="0">
                <a:sym typeface="Wingdings" pitchFamily="2" charset="2"/>
              </a:rPr>
              <a:t>Lệnh blame có thể chọn xem xét thay đổi từ đầu hoặc từ một revision cụ thể nào đó.</a:t>
            </a:r>
          </a:p>
          <a:p>
            <a:pPr lvl="1" eaLnBrk="1" hangingPunct="1"/>
            <a:endParaRPr lang="en-US" sz="2000" smtClean="0"/>
          </a:p>
        </p:txBody>
      </p:sp>
      <p:pic>
        <p:nvPicPr>
          <p:cNvPr id="131075" name="Picture 3"/>
          <p:cNvPicPr>
            <a:picLocks noChangeAspect="1" noChangeArrowheads="1"/>
          </p:cNvPicPr>
          <p:nvPr/>
        </p:nvPicPr>
        <p:blipFill>
          <a:blip r:embed="rId2"/>
          <a:srcRect/>
          <a:stretch>
            <a:fillRect/>
          </a:stretch>
        </p:blipFill>
        <p:spPr bwMode="auto">
          <a:xfrm>
            <a:off x="4495800" y="990600"/>
            <a:ext cx="4648200" cy="5486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3">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strVal val="#ppt_w+.3"/>
                                          </p:val>
                                        </p:tav>
                                        <p:tav tm="100000">
                                          <p:val>
                                            <p:strVal val="#ppt_w"/>
                                          </p:val>
                                        </p:tav>
                                      </p:tavLst>
                                    </p:anim>
                                    <p:anim calcmode="lin" valueType="num">
                                      <p:cBhvr>
                                        <p:cTn id="15" dur="1000" fill="hold"/>
                                        <p:tgtEl>
                                          <p:spTgt spid="3">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3">
                                            <p:txEl>
                                              <p:pRg st="1" end="1"/>
                                            </p:txEl>
                                          </p:spTgt>
                                        </p:tgtEl>
                                      </p:cBhvr>
                                    </p:animEffect>
                                  </p:childTnLst>
                                </p:cTn>
                              </p:par>
                              <p:par>
                                <p:cTn id="17" presetID="50" presetClass="entr" presetSubtype="0" decel="10000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strVal val="#ppt_w+.3"/>
                                          </p:val>
                                        </p:tav>
                                        <p:tav tm="100000">
                                          <p:val>
                                            <p:strVal val="#ppt_w"/>
                                          </p:val>
                                        </p:tav>
                                      </p:tavLst>
                                    </p:anim>
                                    <p:anim calcmode="lin" valueType="num">
                                      <p:cBhvr>
                                        <p:cTn id="20" dur="1000" fill="hold"/>
                                        <p:tgtEl>
                                          <p:spTgt spid="3">
                                            <p:txEl>
                                              <p:pRg st="2" end="2"/>
                                            </p:txEl>
                                          </p:spTgt>
                                        </p:tgtEl>
                                        <p:attrNameLst>
                                          <p:attrName>ppt_h</p:attrName>
                                        </p:attrNameLst>
                                      </p:cBhvr>
                                      <p:tavLst>
                                        <p:tav tm="0">
                                          <p:val>
                                            <p:strVal val="#ppt_h"/>
                                          </p:val>
                                        </p:tav>
                                        <p:tav tm="100000">
                                          <p:val>
                                            <p:strVal val="#ppt_h"/>
                                          </p:val>
                                        </p:tav>
                                      </p:tavLst>
                                    </p:anim>
                                    <p:animEffect transition="in" filter="fade">
                                      <p:cBhvr>
                                        <p:cTn id="21" dur="10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9" presetClass="entr" presetSubtype="0" fill="hold" nodeType="clickEffect">
                                  <p:stCondLst>
                                    <p:cond delay="0"/>
                                  </p:stCondLst>
                                  <p:childTnLst>
                                    <p:set>
                                      <p:cBhvr>
                                        <p:cTn id="32" dur="1" fill="hold">
                                          <p:stCondLst>
                                            <p:cond delay="0"/>
                                          </p:stCondLst>
                                        </p:cTn>
                                        <p:tgtEl>
                                          <p:spTgt spid="131075"/>
                                        </p:tgtEl>
                                        <p:attrNameLst>
                                          <p:attrName>style.visibility</p:attrName>
                                        </p:attrNameLst>
                                      </p:cBhvr>
                                      <p:to>
                                        <p:strVal val="visible"/>
                                      </p:to>
                                    </p:set>
                                    <p:anim calcmode="lin" valueType="num">
                                      <p:cBhvr>
                                        <p:cTn id="33" dur="1000" fill="hold"/>
                                        <p:tgtEl>
                                          <p:spTgt spid="131075"/>
                                        </p:tgtEl>
                                        <p:attrNameLst>
                                          <p:attrName>ppt_x</p:attrName>
                                        </p:attrNameLst>
                                      </p:cBhvr>
                                      <p:tavLst>
                                        <p:tav tm="0">
                                          <p:val>
                                            <p:strVal val="#ppt_x-.2"/>
                                          </p:val>
                                        </p:tav>
                                        <p:tav tm="100000">
                                          <p:val>
                                            <p:strVal val="#ppt_x"/>
                                          </p:val>
                                        </p:tav>
                                      </p:tavLst>
                                    </p:anim>
                                    <p:anim calcmode="lin" valueType="num">
                                      <p:cBhvr>
                                        <p:cTn id="34" dur="1000" fill="hold"/>
                                        <p:tgtEl>
                                          <p:spTgt spid="131075"/>
                                        </p:tgtEl>
                                        <p:attrNameLst>
                                          <p:attrName>ppt_y</p:attrName>
                                        </p:attrNameLst>
                                      </p:cBhvr>
                                      <p:tavLst>
                                        <p:tav tm="0">
                                          <p:val>
                                            <p:strVal val="#ppt_y"/>
                                          </p:val>
                                        </p:tav>
                                        <p:tav tm="100000">
                                          <p:val>
                                            <p:strVal val="#ppt_y"/>
                                          </p:val>
                                        </p:tav>
                                      </p:tavLst>
                                    </p:anim>
                                    <p:animEffect transition="in" filter="wipe(right)" prLst="gradientSize: 0.1">
                                      <p:cBhvr>
                                        <p:cTn id="35" dur="1000"/>
                                        <p:tgtEl>
                                          <p:spTgt spid="131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srcRect/>
          <a:stretch>
            <a:fillRect/>
          </a:stretch>
        </p:blipFill>
        <p:spPr bwMode="auto">
          <a:xfrm>
            <a:off x="838200" y="990600"/>
            <a:ext cx="6981825" cy="5200650"/>
          </a:xfrm>
          <a:prstGeom prst="rect">
            <a:avLst/>
          </a:prstGeom>
          <a:noFill/>
          <a:ln w="9525">
            <a:noFill/>
            <a:miter lim="800000"/>
            <a:headEnd/>
            <a:tailEnd/>
          </a:ln>
        </p:spPr>
      </p:pic>
      <p:pic>
        <p:nvPicPr>
          <p:cNvPr id="46083" name="Picture 3" descr="Visual Studio Icon 149">
            <a:hlinkClick r:id="rId3" action="ppaction://hlinksldjump"/>
          </p:cNvPr>
          <p:cNvPicPr>
            <a:picLocks noChangeAspect="1" noChangeArrowheads="1"/>
          </p:cNvPicPr>
          <p:nvPr/>
        </p:nvPicPr>
        <p:blipFill>
          <a:blip r:embed="rId4"/>
          <a:srcRect/>
          <a:stretch>
            <a:fillRect/>
          </a:stretch>
        </p:blipFill>
        <p:spPr bwMode="auto">
          <a:xfrm>
            <a:off x="8382000" y="6096000"/>
            <a:ext cx="609600" cy="6096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32098"/>
                                        </p:tgtEl>
                                        <p:attrNameLst>
                                          <p:attrName>style.visibility</p:attrName>
                                        </p:attrNameLst>
                                      </p:cBhvr>
                                      <p:to>
                                        <p:strVal val="visible"/>
                                      </p:to>
                                    </p:set>
                                    <p:anim calcmode="lin" valueType="num">
                                      <p:cBhvr>
                                        <p:cTn id="7" dur="1000" fill="hold"/>
                                        <p:tgtEl>
                                          <p:spTgt spid="132098"/>
                                        </p:tgtEl>
                                        <p:attrNameLst>
                                          <p:attrName>ppt_x</p:attrName>
                                        </p:attrNameLst>
                                      </p:cBhvr>
                                      <p:tavLst>
                                        <p:tav tm="0">
                                          <p:val>
                                            <p:strVal val="#ppt_x-.2"/>
                                          </p:val>
                                        </p:tav>
                                        <p:tav tm="100000">
                                          <p:val>
                                            <p:strVal val="#ppt_x"/>
                                          </p:val>
                                        </p:tav>
                                      </p:tavLst>
                                    </p:anim>
                                    <p:anim calcmode="lin" valueType="num">
                                      <p:cBhvr>
                                        <p:cTn id="8" dur="1000" fill="hold"/>
                                        <p:tgtEl>
                                          <p:spTgt spid="132098"/>
                                        </p:tgtEl>
                                        <p:attrNameLst>
                                          <p:attrName>ppt_y</p:attrName>
                                        </p:attrNameLst>
                                      </p:cBhvr>
                                      <p:tavLst>
                                        <p:tav tm="0">
                                          <p:val>
                                            <p:strVal val="#ppt_y"/>
                                          </p:val>
                                        </p:tav>
                                        <p:tav tm="100000">
                                          <p:val>
                                            <p:strVal val="#ppt_y"/>
                                          </p:val>
                                        </p:tav>
                                      </p:tavLst>
                                    </p:anim>
                                    <p:animEffect transition="in" filter="wipe(right)" prLst="gradientSize: 0.1">
                                      <p:cBhvr>
                                        <p:cTn id="9" dur="1000"/>
                                        <p:tgtEl>
                                          <p:spTgt spid="132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3"/>
          <a:srcRect/>
          <a:stretch>
            <a:fillRect/>
          </a:stretch>
        </p:blipFill>
        <p:spPr bwMode="auto">
          <a:xfrm>
            <a:off x="228600" y="1143000"/>
            <a:ext cx="2943225" cy="3905250"/>
          </a:xfrm>
          <a:prstGeom prst="rect">
            <a:avLst/>
          </a:prstGeom>
          <a:noFill/>
          <a:ln w="9525">
            <a:noFill/>
            <a:miter lim="800000"/>
            <a:headEnd/>
            <a:tailEnd/>
          </a:ln>
        </p:spPr>
      </p:pic>
      <p:pic>
        <p:nvPicPr>
          <p:cNvPr id="47107" name="Picture 3"/>
          <p:cNvPicPr>
            <a:picLocks noChangeAspect="1" noChangeArrowheads="1"/>
          </p:cNvPicPr>
          <p:nvPr/>
        </p:nvPicPr>
        <p:blipFill>
          <a:blip r:embed="rId4"/>
          <a:srcRect/>
          <a:stretch>
            <a:fillRect/>
          </a:stretch>
        </p:blipFill>
        <p:spPr bwMode="auto">
          <a:xfrm>
            <a:off x="3733800" y="990600"/>
            <a:ext cx="4829175" cy="5629275"/>
          </a:xfrm>
          <a:prstGeom prst="rect">
            <a:avLst/>
          </a:prstGeom>
          <a:noFill/>
          <a:ln w="9525">
            <a:noFill/>
            <a:miter lim="800000"/>
            <a:headEnd/>
            <a:tailEnd/>
          </a:ln>
        </p:spPr>
      </p:pic>
      <p:sp>
        <p:nvSpPr>
          <p:cNvPr id="47108" name="Rectangle 5"/>
          <p:cNvSpPr>
            <a:spLocks noChangeArrowheads="1"/>
          </p:cNvSpPr>
          <p:nvPr/>
        </p:nvSpPr>
        <p:spPr bwMode="gray">
          <a:xfrm>
            <a:off x="903288" y="198438"/>
            <a:ext cx="6302375" cy="1143000"/>
          </a:xfrm>
          <a:prstGeom prst="rect">
            <a:avLst/>
          </a:prstGeom>
          <a:noFill/>
          <a:ln w="9525">
            <a:noFill/>
            <a:miter lim="800000"/>
            <a:headEnd/>
            <a:tailEnd/>
          </a:ln>
        </p:spPr>
        <p:txBody>
          <a:bodyPr anchor="ctr"/>
          <a:lstStyle/>
          <a:p>
            <a:r>
              <a:rPr lang="en-US" sz="4200" b="1">
                <a:solidFill>
                  <a:srgbClr val="000000"/>
                </a:solidFill>
              </a:rPr>
              <a:t>Commit</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srcRect/>
          <a:stretch>
            <a:fillRect/>
          </a:stretch>
        </p:blipFill>
        <p:spPr bwMode="auto">
          <a:xfrm>
            <a:off x="152400" y="1143000"/>
            <a:ext cx="6305550" cy="2867025"/>
          </a:xfrm>
          <a:prstGeom prst="rect">
            <a:avLst/>
          </a:prstGeom>
          <a:noFill/>
          <a:ln w="9525">
            <a:noFill/>
            <a:miter lim="800000"/>
            <a:headEnd/>
            <a:tailEnd/>
          </a:ln>
        </p:spPr>
      </p:pic>
      <p:sp>
        <p:nvSpPr>
          <p:cNvPr id="48131" name="Text Box 3"/>
          <p:cNvSpPr txBox="1">
            <a:spLocks noChangeArrowheads="1"/>
          </p:cNvSpPr>
          <p:nvPr/>
        </p:nvSpPr>
        <p:spPr bwMode="auto">
          <a:xfrm>
            <a:off x="838200" y="533400"/>
            <a:ext cx="5410200" cy="457200"/>
          </a:xfrm>
          <a:prstGeom prst="rect">
            <a:avLst/>
          </a:prstGeom>
          <a:noFill/>
          <a:ln w="9525">
            <a:noFill/>
            <a:miter lim="800000"/>
            <a:headEnd/>
            <a:tailEnd/>
          </a:ln>
        </p:spPr>
        <p:txBody>
          <a:bodyPr>
            <a:spAutoFit/>
          </a:bodyPr>
          <a:lstStyle/>
          <a:p>
            <a:r>
              <a:rPr lang="en-US" sz="2400">
                <a:solidFill>
                  <a:schemeClr val="tx2"/>
                </a:solidFill>
              </a:rPr>
              <a:t>Commit thành công và khi có conflict</a:t>
            </a:r>
          </a:p>
        </p:txBody>
      </p:sp>
      <p:pic>
        <p:nvPicPr>
          <p:cNvPr id="48132" name="Picture 4"/>
          <p:cNvPicPr>
            <a:picLocks noChangeAspect="1" noChangeArrowheads="1"/>
          </p:cNvPicPr>
          <p:nvPr/>
        </p:nvPicPr>
        <p:blipFill>
          <a:blip r:embed="rId3"/>
          <a:srcRect/>
          <a:stretch>
            <a:fillRect/>
          </a:stretch>
        </p:blipFill>
        <p:spPr bwMode="auto">
          <a:xfrm>
            <a:off x="2667000" y="3581400"/>
            <a:ext cx="6305550" cy="2867025"/>
          </a:xfrm>
          <a:prstGeom prst="rect">
            <a:avLst/>
          </a:prstGeom>
          <a:noFill/>
          <a:ln w="9525">
            <a:noFill/>
            <a:miter lim="800000"/>
            <a:headEnd/>
            <a:tailEnd/>
          </a:ln>
        </p:spPr>
      </p:pic>
      <p:sp>
        <p:nvSpPr>
          <p:cNvPr id="48133" name="Text Box 5"/>
          <p:cNvSpPr txBox="1">
            <a:spLocks noChangeArrowheads="1"/>
          </p:cNvSpPr>
          <p:nvPr/>
        </p:nvSpPr>
        <p:spPr bwMode="auto">
          <a:xfrm>
            <a:off x="152400" y="4038600"/>
            <a:ext cx="1301750" cy="457200"/>
          </a:xfrm>
          <a:prstGeom prst="rect">
            <a:avLst/>
          </a:prstGeom>
          <a:noFill/>
          <a:ln w="9525">
            <a:noFill/>
            <a:miter lim="800000"/>
            <a:headEnd/>
            <a:tailEnd/>
          </a:ln>
        </p:spPr>
        <p:txBody>
          <a:bodyPr wrap="none">
            <a:spAutoFit/>
          </a:bodyPr>
          <a:lstStyle/>
          <a:p>
            <a:r>
              <a:rPr lang="en-US" sz="2400"/>
              <a:t>Người 1</a:t>
            </a:r>
          </a:p>
        </p:txBody>
      </p:sp>
      <p:sp>
        <p:nvSpPr>
          <p:cNvPr id="48134" name="Text Box 6"/>
          <p:cNvSpPr txBox="1">
            <a:spLocks noChangeArrowheads="1"/>
          </p:cNvSpPr>
          <p:nvPr/>
        </p:nvSpPr>
        <p:spPr bwMode="auto">
          <a:xfrm>
            <a:off x="7620000" y="3124200"/>
            <a:ext cx="1301750" cy="457200"/>
          </a:xfrm>
          <a:prstGeom prst="rect">
            <a:avLst/>
          </a:prstGeom>
          <a:noFill/>
          <a:ln w="9525">
            <a:noFill/>
            <a:miter lim="800000"/>
            <a:headEnd/>
            <a:tailEnd/>
          </a:ln>
        </p:spPr>
        <p:txBody>
          <a:bodyPr wrap="none">
            <a:spAutoFit/>
          </a:bodyPr>
          <a:lstStyle/>
          <a:p>
            <a:r>
              <a:rPr lang="en-US" sz="2400"/>
              <a:t>Người 2</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3"/>
          <a:srcRect/>
          <a:stretch>
            <a:fillRect/>
          </a:stretch>
        </p:blipFill>
        <p:spPr bwMode="auto">
          <a:xfrm>
            <a:off x="228600" y="1619250"/>
            <a:ext cx="4848225" cy="5238750"/>
          </a:xfrm>
          <a:prstGeom prst="rect">
            <a:avLst/>
          </a:prstGeom>
          <a:noFill/>
          <a:ln w="9525">
            <a:noFill/>
            <a:miter lim="800000"/>
            <a:headEnd/>
            <a:tailEnd/>
          </a:ln>
        </p:spPr>
      </p:pic>
      <p:pic>
        <p:nvPicPr>
          <p:cNvPr id="49155" name="Picture 3"/>
          <p:cNvPicPr>
            <a:picLocks noChangeAspect="1" noChangeArrowheads="1"/>
          </p:cNvPicPr>
          <p:nvPr/>
        </p:nvPicPr>
        <p:blipFill>
          <a:blip r:embed="rId4"/>
          <a:srcRect/>
          <a:stretch>
            <a:fillRect/>
          </a:stretch>
        </p:blipFill>
        <p:spPr bwMode="auto">
          <a:xfrm>
            <a:off x="3886200" y="304800"/>
            <a:ext cx="4838700" cy="5972175"/>
          </a:xfrm>
          <a:prstGeom prst="rect">
            <a:avLst/>
          </a:prstGeom>
          <a:noFill/>
          <a:ln w="9525">
            <a:noFill/>
            <a:miter lim="800000"/>
            <a:headEnd/>
            <a:tailEnd/>
          </a:ln>
        </p:spPr>
      </p:pic>
      <p:sp>
        <p:nvSpPr>
          <p:cNvPr id="49156" name="Rectangle 4"/>
          <p:cNvSpPr>
            <a:spLocks noGrp="1" noChangeArrowheads="1"/>
          </p:cNvSpPr>
          <p:nvPr>
            <p:ph type="title"/>
          </p:nvPr>
        </p:nvSpPr>
        <p:spPr>
          <a:xfrm>
            <a:off x="914400" y="152400"/>
            <a:ext cx="2743200" cy="1143000"/>
          </a:xfrm>
        </p:spPr>
        <p:txBody>
          <a:bodyPr/>
          <a:lstStyle/>
          <a:p>
            <a:pPr eaLnBrk="1" hangingPunct="1"/>
            <a:r>
              <a:rPr lang="en-US" sz="3800" smtClean="0"/>
              <a:t>Changelist</a:t>
            </a:r>
          </a:p>
        </p:txBody>
      </p:sp>
      <p:pic>
        <p:nvPicPr>
          <p:cNvPr id="31749" name="Picture 5"/>
          <p:cNvPicPr>
            <a:picLocks noChangeAspect="1" noChangeArrowheads="1"/>
          </p:cNvPicPr>
          <p:nvPr/>
        </p:nvPicPr>
        <p:blipFill>
          <a:blip r:embed="rId5"/>
          <a:srcRect/>
          <a:stretch>
            <a:fillRect/>
          </a:stretch>
        </p:blipFill>
        <p:spPr bwMode="auto">
          <a:xfrm>
            <a:off x="1447800" y="3124200"/>
            <a:ext cx="2714625" cy="12668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914400" y="152400"/>
            <a:ext cx="5867400" cy="1143000"/>
          </a:xfrm>
        </p:spPr>
        <p:txBody>
          <a:bodyPr/>
          <a:lstStyle/>
          <a:p>
            <a:pPr eaLnBrk="1" hangingPunct="1"/>
            <a:r>
              <a:rPr lang="en-US" sz="3800" smtClean="0"/>
              <a:t>Undo/Revert &amp; Cleanup</a:t>
            </a:r>
          </a:p>
        </p:txBody>
      </p:sp>
      <p:pic>
        <p:nvPicPr>
          <p:cNvPr id="50179" name="Picture 3"/>
          <p:cNvPicPr>
            <a:picLocks noChangeAspect="1" noChangeArrowheads="1"/>
          </p:cNvPicPr>
          <p:nvPr/>
        </p:nvPicPr>
        <p:blipFill>
          <a:blip r:embed="rId3"/>
          <a:srcRect/>
          <a:stretch>
            <a:fillRect/>
          </a:stretch>
        </p:blipFill>
        <p:spPr bwMode="auto">
          <a:xfrm>
            <a:off x="304800" y="1066800"/>
            <a:ext cx="4019550" cy="3848100"/>
          </a:xfrm>
          <a:prstGeom prst="rect">
            <a:avLst/>
          </a:prstGeom>
          <a:noFill/>
          <a:ln w="9525">
            <a:noFill/>
            <a:miter lim="800000"/>
            <a:headEnd/>
            <a:tailEnd/>
          </a:ln>
        </p:spPr>
      </p:pic>
      <p:pic>
        <p:nvPicPr>
          <p:cNvPr id="33796" name="Picture 4"/>
          <p:cNvPicPr>
            <a:picLocks noChangeAspect="1" noChangeArrowheads="1"/>
          </p:cNvPicPr>
          <p:nvPr/>
        </p:nvPicPr>
        <p:blipFill>
          <a:blip r:embed="rId4"/>
          <a:srcRect/>
          <a:stretch>
            <a:fillRect/>
          </a:stretch>
        </p:blipFill>
        <p:spPr bwMode="auto">
          <a:xfrm>
            <a:off x="2667000" y="1600200"/>
            <a:ext cx="6238875" cy="2819400"/>
          </a:xfrm>
          <a:prstGeom prst="rect">
            <a:avLst/>
          </a:prstGeom>
          <a:noFill/>
          <a:ln w="9525">
            <a:noFill/>
            <a:miter lim="800000"/>
            <a:headEnd/>
            <a:tailEnd/>
          </a:ln>
        </p:spPr>
      </p:pic>
      <p:sp>
        <p:nvSpPr>
          <p:cNvPr id="50181" name="Rectangle 5"/>
          <p:cNvSpPr>
            <a:spLocks noChangeArrowheads="1"/>
          </p:cNvSpPr>
          <p:nvPr/>
        </p:nvSpPr>
        <p:spPr bwMode="auto">
          <a:xfrm>
            <a:off x="152400" y="5181600"/>
            <a:ext cx="3124200" cy="1143000"/>
          </a:xfrm>
          <a:prstGeom prst="rect">
            <a:avLst/>
          </a:prstGeom>
          <a:noFill/>
          <a:ln w="9525">
            <a:noFill/>
            <a:miter lim="800000"/>
            <a:headEnd/>
            <a:tailEnd/>
          </a:ln>
        </p:spPr>
        <p:txBody>
          <a:bodyPr anchor="ctr"/>
          <a:lstStyle/>
          <a:p>
            <a:r>
              <a:rPr lang="en-US" sz="3800" b="1">
                <a:solidFill>
                  <a:srgbClr val="000000"/>
                </a:solidFill>
              </a:rPr>
              <a:t>Cleanup</a:t>
            </a:r>
          </a:p>
        </p:txBody>
      </p:sp>
      <p:sp>
        <p:nvSpPr>
          <p:cNvPr id="50182" name="Text Box 6"/>
          <p:cNvSpPr txBox="1">
            <a:spLocks noChangeArrowheads="1"/>
          </p:cNvSpPr>
          <p:nvPr/>
        </p:nvSpPr>
        <p:spPr bwMode="auto">
          <a:xfrm>
            <a:off x="2286000" y="5562600"/>
            <a:ext cx="6858000" cy="457200"/>
          </a:xfrm>
          <a:prstGeom prst="rect">
            <a:avLst/>
          </a:prstGeom>
          <a:noFill/>
          <a:ln w="9525">
            <a:noFill/>
            <a:miter lim="800000"/>
            <a:headEnd/>
            <a:tailEnd/>
          </a:ln>
        </p:spPr>
        <p:txBody>
          <a:bodyPr>
            <a:spAutoFit/>
          </a:bodyPr>
          <a:lstStyle/>
          <a:p>
            <a:r>
              <a:rPr lang="en-US" sz="2400">
                <a:solidFill>
                  <a:schemeClr val="tx2"/>
                </a:solidFill>
              </a:rPr>
              <a:t>Right click &gt;&gt;TortoiseSVN &gt;&gt; Cleanup</a:t>
            </a:r>
          </a:p>
        </p:txBody>
      </p:sp>
      <p:pic>
        <p:nvPicPr>
          <p:cNvPr id="50183" name="Picture 7"/>
          <p:cNvPicPr>
            <a:picLocks noChangeAspect="1" noChangeArrowheads="1"/>
          </p:cNvPicPr>
          <p:nvPr/>
        </p:nvPicPr>
        <p:blipFill>
          <a:blip r:embed="rId5"/>
          <a:srcRect/>
          <a:stretch>
            <a:fillRect/>
          </a:stretch>
        </p:blipFill>
        <p:spPr bwMode="auto">
          <a:xfrm>
            <a:off x="4495800" y="3352800"/>
            <a:ext cx="152400" cy="152400"/>
          </a:xfrm>
          <a:prstGeom prst="rect">
            <a:avLst/>
          </a:prstGeom>
          <a:noFill/>
          <a:ln w="9525">
            <a:noFill/>
            <a:miter lim="800000"/>
            <a:headEnd/>
            <a:tailEnd/>
          </a:ln>
        </p:spPr>
      </p:pic>
      <p:pic>
        <p:nvPicPr>
          <p:cNvPr id="50184" name="Picture 8" descr="Visual Studio Icon 149">
            <a:hlinkClick r:id="rId6" action="ppaction://hlinksldjump"/>
          </p:cNvPr>
          <p:cNvPicPr>
            <a:picLocks noChangeAspect="1" noChangeArrowheads="1"/>
          </p:cNvPicPr>
          <p:nvPr/>
        </p:nvPicPr>
        <p:blipFill>
          <a:blip r:embed="rId7"/>
          <a:srcRect/>
          <a:stretch>
            <a:fillRect/>
          </a:stretch>
        </p:blipFill>
        <p:spPr bwMode="auto">
          <a:xfrm>
            <a:off x="8382000" y="6096000"/>
            <a:ext cx="609600" cy="609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51202" name="Group 2"/>
          <p:cNvGrpSpPr>
            <a:grpSpLocks/>
          </p:cNvGrpSpPr>
          <p:nvPr/>
        </p:nvGrpSpPr>
        <p:grpSpPr bwMode="auto">
          <a:xfrm>
            <a:off x="1876425" y="3521075"/>
            <a:ext cx="5311775" cy="688975"/>
            <a:chOff x="720" y="1392"/>
            <a:chExt cx="4058" cy="480"/>
          </a:xfrm>
        </p:grpSpPr>
        <p:sp>
          <p:nvSpPr>
            <p:cNvPr id="69635" name="AutoShape 3"/>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en-US"/>
            </a:p>
          </p:txBody>
        </p:sp>
        <p:grpSp>
          <p:nvGrpSpPr>
            <p:cNvPr id="51232" name="Group 4"/>
            <p:cNvGrpSpPr>
              <a:grpSpLocks/>
            </p:cNvGrpSpPr>
            <p:nvPr/>
          </p:nvGrpSpPr>
          <p:grpSpPr bwMode="auto">
            <a:xfrm>
              <a:off x="730" y="1407"/>
              <a:ext cx="4043" cy="444"/>
              <a:chOff x="744" y="1407"/>
              <a:chExt cx="3988" cy="444"/>
            </a:xfrm>
          </p:grpSpPr>
          <p:sp>
            <p:nvSpPr>
              <p:cNvPr id="69637" name="AutoShape 5"/>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headEnd/>
                <a:tailEnd/>
              </a:ln>
              <a:effectLst/>
            </p:spPr>
            <p:txBody>
              <a:bodyPr wrap="none" anchor="ctr"/>
              <a:lstStyle/>
              <a:p>
                <a:pPr>
                  <a:defRPr/>
                </a:pPr>
                <a:endParaRPr lang="en-US"/>
              </a:p>
            </p:txBody>
          </p:sp>
          <p:sp>
            <p:nvSpPr>
              <p:cNvPr id="69638" name="AutoShape 6"/>
              <p:cNvSpPr>
                <a:spLocks noChangeArrowheads="1"/>
              </p:cNvSpPr>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w="9525">
                <a:noFill/>
                <a:round/>
                <a:headEnd/>
                <a:tailEnd/>
              </a:ln>
              <a:effectLst/>
            </p:spPr>
            <p:txBody>
              <a:bodyPr wrap="none" anchor="ctr"/>
              <a:lstStyle/>
              <a:p>
                <a:pPr>
                  <a:defRPr/>
                </a:pPr>
                <a:endParaRPr lang="en-US"/>
              </a:p>
            </p:txBody>
          </p:sp>
        </p:grpSp>
      </p:grpSp>
      <p:grpSp>
        <p:nvGrpSpPr>
          <p:cNvPr id="51203" name="Group 7"/>
          <p:cNvGrpSpPr>
            <a:grpSpLocks/>
          </p:cNvGrpSpPr>
          <p:nvPr/>
        </p:nvGrpSpPr>
        <p:grpSpPr bwMode="auto">
          <a:xfrm>
            <a:off x="1876425" y="4386263"/>
            <a:ext cx="5311775" cy="688975"/>
            <a:chOff x="720" y="1392"/>
            <a:chExt cx="4058" cy="480"/>
          </a:xfrm>
        </p:grpSpPr>
        <p:sp>
          <p:nvSpPr>
            <p:cNvPr id="69640" name="AutoShape 8"/>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headEnd/>
              <a:tailEnd/>
            </a:ln>
            <a:effectLst/>
          </p:spPr>
          <p:txBody>
            <a:bodyPr wrap="none" anchor="ctr"/>
            <a:lstStyle/>
            <a:p>
              <a:pPr>
                <a:defRPr/>
              </a:pPr>
              <a:endParaRPr lang="en-US"/>
            </a:p>
          </p:txBody>
        </p:sp>
        <p:grpSp>
          <p:nvGrpSpPr>
            <p:cNvPr id="51228" name="Group 9"/>
            <p:cNvGrpSpPr>
              <a:grpSpLocks/>
            </p:cNvGrpSpPr>
            <p:nvPr/>
          </p:nvGrpSpPr>
          <p:grpSpPr bwMode="auto">
            <a:xfrm>
              <a:off x="730" y="1407"/>
              <a:ext cx="4043" cy="444"/>
              <a:chOff x="744" y="1407"/>
              <a:chExt cx="3988" cy="444"/>
            </a:xfrm>
          </p:grpSpPr>
          <p:sp>
            <p:nvSpPr>
              <p:cNvPr id="69642" name="AutoShape 10"/>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headEnd/>
                <a:tailEnd/>
              </a:ln>
              <a:effectLst/>
            </p:spPr>
            <p:txBody>
              <a:bodyPr wrap="none" anchor="ctr"/>
              <a:lstStyle/>
              <a:p>
                <a:pPr>
                  <a:defRPr/>
                </a:pPr>
                <a:endParaRPr lang="en-US"/>
              </a:p>
            </p:txBody>
          </p:sp>
          <p:sp>
            <p:nvSpPr>
              <p:cNvPr id="69643" name="AutoShape 11"/>
              <p:cNvSpPr>
                <a:spLocks noChangeArrowheads="1"/>
              </p:cNvSpPr>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w="9525">
                <a:noFill/>
                <a:round/>
                <a:headEnd/>
                <a:tailEnd/>
              </a:ln>
              <a:effectLst/>
            </p:spPr>
            <p:txBody>
              <a:bodyPr wrap="none" anchor="ctr"/>
              <a:lstStyle/>
              <a:p>
                <a:pPr>
                  <a:defRPr/>
                </a:pPr>
                <a:endParaRPr lang="en-US"/>
              </a:p>
            </p:txBody>
          </p:sp>
        </p:grpSp>
      </p:grpSp>
      <p:grpSp>
        <p:nvGrpSpPr>
          <p:cNvPr id="51204" name="Group 17"/>
          <p:cNvGrpSpPr>
            <a:grpSpLocks/>
          </p:cNvGrpSpPr>
          <p:nvPr/>
        </p:nvGrpSpPr>
        <p:grpSpPr bwMode="auto">
          <a:xfrm>
            <a:off x="1876425" y="2657475"/>
            <a:ext cx="5311775" cy="688975"/>
            <a:chOff x="720" y="1392"/>
            <a:chExt cx="4058" cy="480"/>
          </a:xfrm>
        </p:grpSpPr>
        <p:sp>
          <p:nvSpPr>
            <p:cNvPr id="69650" name="AutoShape 18"/>
            <p:cNvSpPr>
              <a:spLocks noChangeArrowheads="1"/>
            </p:cNvSpPr>
            <p:nvPr/>
          </p:nvSpPr>
          <p:spPr bwMode="lt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en-US"/>
            </a:p>
          </p:txBody>
        </p:sp>
        <p:grpSp>
          <p:nvGrpSpPr>
            <p:cNvPr id="51224" name="Group 19"/>
            <p:cNvGrpSpPr>
              <a:grpSpLocks/>
            </p:cNvGrpSpPr>
            <p:nvPr/>
          </p:nvGrpSpPr>
          <p:grpSpPr bwMode="auto">
            <a:xfrm>
              <a:off x="730" y="1407"/>
              <a:ext cx="4043" cy="444"/>
              <a:chOff x="744" y="1407"/>
              <a:chExt cx="3988" cy="444"/>
            </a:xfrm>
          </p:grpSpPr>
          <p:sp>
            <p:nvSpPr>
              <p:cNvPr id="69652" name="AutoShape 20"/>
              <p:cNvSpPr>
                <a:spLocks noChangeArrowheads="1"/>
              </p:cNvSpPr>
              <p:nvPr/>
            </p:nvSpPr>
            <p:spPr bwMode="lt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w="9525">
                <a:noFill/>
                <a:round/>
                <a:headEnd/>
                <a:tailEnd/>
              </a:ln>
              <a:effectLst/>
            </p:spPr>
            <p:txBody>
              <a:bodyPr wrap="none" anchor="ctr"/>
              <a:lstStyle/>
              <a:p>
                <a:pPr>
                  <a:defRPr/>
                </a:pPr>
                <a:endParaRPr lang="en-US"/>
              </a:p>
            </p:txBody>
          </p:sp>
          <p:sp>
            <p:nvSpPr>
              <p:cNvPr id="69653" name="AutoShape 21"/>
              <p:cNvSpPr>
                <a:spLocks noChangeArrowheads="1"/>
              </p:cNvSpPr>
              <p:nvPr/>
            </p:nvSpPr>
            <p:spPr bwMode="lt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w="9525">
                <a:noFill/>
                <a:round/>
                <a:headEnd/>
                <a:tailEnd/>
              </a:ln>
              <a:effectLst/>
            </p:spPr>
            <p:txBody>
              <a:bodyPr wrap="none" anchor="ctr"/>
              <a:lstStyle/>
              <a:p>
                <a:pPr>
                  <a:defRPr/>
                </a:pPr>
                <a:endParaRPr lang="en-US"/>
              </a:p>
            </p:txBody>
          </p:sp>
        </p:grpSp>
      </p:grpSp>
      <p:sp>
        <p:nvSpPr>
          <p:cNvPr id="51205" name="Text Box 22"/>
          <p:cNvSpPr txBox="1">
            <a:spLocks noChangeArrowheads="1"/>
          </p:cNvSpPr>
          <p:nvPr/>
        </p:nvSpPr>
        <p:spPr bwMode="black">
          <a:xfrm>
            <a:off x="2343150" y="2771775"/>
            <a:ext cx="4495800"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Resolve conflict</a:t>
            </a:r>
          </a:p>
        </p:txBody>
      </p:sp>
      <p:sp>
        <p:nvSpPr>
          <p:cNvPr id="51206" name="Text Box 23"/>
          <p:cNvSpPr txBox="1">
            <a:spLocks noChangeArrowheads="1"/>
          </p:cNvSpPr>
          <p:nvPr/>
        </p:nvSpPr>
        <p:spPr bwMode="black">
          <a:xfrm>
            <a:off x="2354263" y="3629025"/>
            <a:ext cx="4495800"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View Difference</a:t>
            </a:r>
          </a:p>
        </p:txBody>
      </p:sp>
      <p:sp>
        <p:nvSpPr>
          <p:cNvPr id="51207" name="Text Box 24"/>
          <p:cNvSpPr txBox="1">
            <a:spLocks noChangeArrowheads="1"/>
          </p:cNvSpPr>
          <p:nvPr/>
        </p:nvSpPr>
        <p:spPr bwMode="black">
          <a:xfrm>
            <a:off x="2354263" y="4487863"/>
            <a:ext cx="4495800"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Lock file</a:t>
            </a:r>
          </a:p>
        </p:txBody>
      </p:sp>
      <p:pic>
        <p:nvPicPr>
          <p:cNvPr id="51208" name="Picture 28" descr="1"/>
          <p:cNvPicPr>
            <a:picLocks noChangeAspect="1" noChangeArrowheads="1"/>
          </p:cNvPicPr>
          <p:nvPr/>
        </p:nvPicPr>
        <p:blipFill>
          <a:blip r:embed="rId2">
            <a:lum bright="-6000" contrast="24000"/>
          </a:blip>
          <a:srcRect l="42606" t="64474" r="19473"/>
          <a:stretch>
            <a:fillRect/>
          </a:stretch>
        </p:blipFill>
        <p:spPr bwMode="auto">
          <a:xfrm>
            <a:off x="1692275" y="4360863"/>
            <a:ext cx="792163" cy="949325"/>
          </a:xfrm>
          <a:prstGeom prst="rect">
            <a:avLst/>
          </a:prstGeom>
          <a:noFill/>
          <a:ln w="9525">
            <a:noFill/>
            <a:miter lim="800000"/>
            <a:headEnd/>
            <a:tailEnd/>
          </a:ln>
        </p:spPr>
      </p:pic>
      <p:pic>
        <p:nvPicPr>
          <p:cNvPr id="51209" name="Picture 29" descr="1"/>
          <p:cNvPicPr>
            <a:picLocks noChangeAspect="1" noChangeArrowheads="1"/>
          </p:cNvPicPr>
          <p:nvPr/>
        </p:nvPicPr>
        <p:blipFill>
          <a:blip r:embed="rId2">
            <a:lum bright="-6000" contrast="24000"/>
          </a:blip>
          <a:srcRect l="42606" t="64474" r="19473"/>
          <a:stretch>
            <a:fillRect/>
          </a:stretch>
        </p:blipFill>
        <p:spPr bwMode="auto">
          <a:xfrm>
            <a:off x="1692275" y="3509963"/>
            <a:ext cx="792163" cy="949325"/>
          </a:xfrm>
          <a:prstGeom prst="rect">
            <a:avLst/>
          </a:prstGeom>
          <a:noFill/>
          <a:ln w="9525">
            <a:noFill/>
            <a:miter lim="800000"/>
            <a:headEnd/>
            <a:tailEnd/>
          </a:ln>
        </p:spPr>
      </p:pic>
      <p:pic>
        <p:nvPicPr>
          <p:cNvPr id="51210" name="Picture 30" descr="1"/>
          <p:cNvPicPr>
            <a:picLocks noChangeAspect="1" noChangeArrowheads="1"/>
          </p:cNvPicPr>
          <p:nvPr/>
        </p:nvPicPr>
        <p:blipFill>
          <a:blip r:embed="rId2">
            <a:lum bright="-6000" contrast="24000"/>
          </a:blip>
          <a:srcRect l="42606" t="64474" r="19473"/>
          <a:stretch>
            <a:fillRect/>
          </a:stretch>
        </p:blipFill>
        <p:spPr bwMode="auto">
          <a:xfrm>
            <a:off x="1681163" y="2652713"/>
            <a:ext cx="792162" cy="949325"/>
          </a:xfrm>
          <a:prstGeom prst="rect">
            <a:avLst/>
          </a:prstGeom>
          <a:noFill/>
          <a:ln w="9525">
            <a:noFill/>
            <a:miter lim="800000"/>
            <a:headEnd/>
            <a:tailEnd/>
          </a:ln>
        </p:spPr>
      </p:pic>
      <p:sp>
        <p:nvSpPr>
          <p:cNvPr id="51211" name="Text Box 32"/>
          <p:cNvSpPr txBox="1">
            <a:spLocks noChangeArrowheads="1"/>
          </p:cNvSpPr>
          <p:nvPr/>
        </p:nvSpPr>
        <p:spPr bwMode="gray">
          <a:xfrm>
            <a:off x="2001838" y="2749550"/>
            <a:ext cx="381000" cy="457200"/>
          </a:xfrm>
          <a:prstGeom prst="rect">
            <a:avLst/>
          </a:prstGeom>
          <a:noFill/>
          <a:ln w="9525">
            <a:noFill/>
            <a:miter lim="800000"/>
            <a:headEnd/>
            <a:tailEnd/>
          </a:ln>
        </p:spPr>
        <p:txBody>
          <a:bodyPr>
            <a:spAutoFit/>
          </a:bodyPr>
          <a:lstStyle/>
          <a:p>
            <a:pPr algn="ctr">
              <a:spcBef>
                <a:spcPct val="50000"/>
              </a:spcBef>
            </a:pPr>
            <a:r>
              <a:rPr lang="en-US" sz="2400" b="1"/>
              <a:t>2</a:t>
            </a:r>
          </a:p>
        </p:txBody>
      </p:sp>
      <p:sp>
        <p:nvSpPr>
          <p:cNvPr id="51212" name="Text Box 33"/>
          <p:cNvSpPr txBox="1">
            <a:spLocks noChangeArrowheads="1"/>
          </p:cNvSpPr>
          <p:nvPr/>
        </p:nvSpPr>
        <p:spPr bwMode="gray">
          <a:xfrm>
            <a:off x="2014538" y="3608388"/>
            <a:ext cx="381000" cy="457200"/>
          </a:xfrm>
          <a:prstGeom prst="rect">
            <a:avLst/>
          </a:prstGeom>
          <a:noFill/>
          <a:ln w="9525">
            <a:noFill/>
            <a:miter lim="800000"/>
            <a:headEnd/>
            <a:tailEnd/>
          </a:ln>
        </p:spPr>
        <p:txBody>
          <a:bodyPr>
            <a:spAutoFit/>
          </a:bodyPr>
          <a:lstStyle/>
          <a:p>
            <a:pPr algn="ctr">
              <a:spcBef>
                <a:spcPct val="50000"/>
              </a:spcBef>
            </a:pPr>
            <a:r>
              <a:rPr lang="en-US" sz="2400" b="1"/>
              <a:t>3</a:t>
            </a:r>
          </a:p>
        </p:txBody>
      </p:sp>
      <p:sp>
        <p:nvSpPr>
          <p:cNvPr id="51213" name="Text Box 34"/>
          <p:cNvSpPr txBox="1">
            <a:spLocks noChangeArrowheads="1"/>
          </p:cNvSpPr>
          <p:nvPr/>
        </p:nvSpPr>
        <p:spPr bwMode="gray">
          <a:xfrm>
            <a:off x="2014538" y="4495800"/>
            <a:ext cx="381000" cy="457200"/>
          </a:xfrm>
          <a:prstGeom prst="rect">
            <a:avLst/>
          </a:prstGeom>
          <a:noFill/>
          <a:ln w="9525">
            <a:noFill/>
            <a:miter lim="800000"/>
            <a:headEnd/>
            <a:tailEnd/>
          </a:ln>
        </p:spPr>
        <p:txBody>
          <a:bodyPr>
            <a:spAutoFit/>
          </a:bodyPr>
          <a:lstStyle/>
          <a:p>
            <a:pPr algn="ctr">
              <a:spcBef>
                <a:spcPct val="50000"/>
              </a:spcBef>
            </a:pPr>
            <a:r>
              <a:rPr lang="en-US" sz="2400" b="1"/>
              <a:t>4</a:t>
            </a:r>
          </a:p>
        </p:txBody>
      </p:sp>
      <p:sp>
        <p:nvSpPr>
          <p:cNvPr id="51214" name="Rectangle 35"/>
          <p:cNvSpPr>
            <a:spLocks noGrp="1" noChangeArrowheads="1"/>
          </p:cNvSpPr>
          <p:nvPr>
            <p:ph type="title" idx="4294967295"/>
          </p:nvPr>
        </p:nvSpPr>
        <p:spPr/>
        <p:txBody>
          <a:bodyPr/>
          <a:lstStyle/>
          <a:p>
            <a:pPr eaLnBrk="1" hangingPunct="1"/>
            <a:r>
              <a:rPr lang="en-US" smtClean="0"/>
              <a:t>Conflict and Diff</a:t>
            </a:r>
          </a:p>
        </p:txBody>
      </p:sp>
      <p:grpSp>
        <p:nvGrpSpPr>
          <p:cNvPr id="51215" name="Group 7"/>
          <p:cNvGrpSpPr>
            <a:grpSpLocks/>
          </p:cNvGrpSpPr>
          <p:nvPr/>
        </p:nvGrpSpPr>
        <p:grpSpPr bwMode="auto">
          <a:xfrm>
            <a:off x="1752600" y="1676400"/>
            <a:ext cx="5311775" cy="688975"/>
            <a:chOff x="720" y="1392"/>
            <a:chExt cx="4058" cy="480"/>
          </a:xfrm>
        </p:grpSpPr>
        <p:sp>
          <p:nvSpPr>
            <p:cNvPr id="39" name="AutoShape 8"/>
            <p:cNvSpPr>
              <a:spLocks noChangeArrowheads="1"/>
            </p:cNvSpPr>
            <p:nvPr/>
          </p:nvSpPr>
          <p:spPr bwMode="gray">
            <a:xfrm>
              <a:off x="720" y="1392"/>
              <a:ext cx="4058" cy="480"/>
            </a:xfrm>
            <a:prstGeom prst="roundRect">
              <a:avLst>
                <a:gd name="adj" fmla="val 17509"/>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endParaRPr lang="en-US"/>
            </a:p>
          </p:txBody>
        </p:sp>
        <p:grpSp>
          <p:nvGrpSpPr>
            <p:cNvPr id="51220" name="Group 9"/>
            <p:cNvGrpSpPr>
              <a:grpSpLocks/>
            </p:cNvGrpSpPr>
            <p:nvPr/>
          </p:nvGrpSpPr>
          <p:grpSpPr bwMode="auto">
            <a:xfrm>
              <a:off x="730" y="1407"/>
              <a:ext cx="4043" cy="444"/>
              <a:chOff x="744" y="1407"/>
              <a:chExt cx="3988" cy="444"/>
            </a:xfrm>
          </p:grpSpPr>
          <p:sp>
            <p:nvSpPr>
              <p:cNvPr id="41" name="AutoShape 10"/>
              <p:cNvSpPr>
                <a:spLocks noChangeArrowheads="1"/>
              </p:cNvSpPr>
              <p:nvPr/>
            </p:nvSpPr>
            <p:spPr bwMode="gray">
              <a:xfrm>
                <a:off x="744" y="1736"/>
                <a:ext cx="3988" cy="115"/>
              </a:xfrm>
              <a:prstGeom prst="roundRect">
                <a:avLst>
                  <a:gd name="adj" fmla="val 50000"/>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endParaRPr lang="en-US"/>
              </a:p>
            </p:txBody>
          </p:sp>
          <p:sp>
            <p:nvSpPr>
              <p:cNvPr id="42" name="AutoShape 11"/>
              <p:cNvSpPr>
                <a:spLocks noChangeArrowheads="1"/>
              </p:cNvSpPr>
              <p:nvPr/>
            </p:nvSpPr>
            <p:spPr bwMode="gray">
              <a:xfrm>
                <a:off x="744" y="1407"/>
                <a:ext cx="3988" cy="115"/>
              </a:xfrm>
              <a:prstGeom prst="roundRect">
                <a:avLst>
                  <a:gd name="adj" fmla="val 50000"/>
                </a:avLst>
              </a:prstGeom>
              <a:ln>
                <a:headEnd/>
                <a:tailEnd/>
              </a:ln>
            </p:spPr>
            <p:style>
              <a:lnRef idx="1">
                <a:schemeClr val="accent1"/>
              </a:lnRef>
              <a:fillRef idx="3">
                <a:schemeClr val="accent1"/>
              </a:fillRef>
              <a:effectRef idx="2">
                <a:schemeClr val="accent1"/>
              </a:effectRef>
              <a:fontRef idx="minor">
                <a:schemeClr val="lt1"/>
              </a:fontRef>
            </p:style>
            <p:txBody>
              <a:bodyPr wrap="none" anchor="ctr"/>
              <a:lstStyle/>
              <a:p>
                <a:pPr>
                  <a:defRPr/>
                </a:pPr>
                <a:endParaRPr lang="en-US"/>
              </a:p>
            </p:txBody>
          </p:sp>
        </p:grpSp>
      </p:grpSp>
      <p:pic>
        <p:nvPicPr>
          <p:cNvPr id="51216" name="Picture 30" descr="1"/>
          <p:cNvPicPr>
            <a:picLocks noChangeAspect="1" noChangeArrowheads="1"/>
          </p:cNvPicPr>
          <p:nvPr/>
        </p:nvPicPr>
        <p:blipFill>
          <a:blip r:embed="rId2">
            <a:lum bright="-6000" contrast="24000"/>
          </a:blip>
          <a:srcRect l="42606" t="64474" r="19473"/>
          <a:stretch>
            <a:fillRect/>
          </a:stretch>
        </p:blipFill>
        <p:spPr bwMode="auto">
          <a:xfrm>
            <a:off x="1524000" y="1676400"/>
            <a:ext cx="792163" cy="949325"/>
          </a:xfrm>
          <a:prstGeom prst="rect">
            <a:avLst/>
          </a:prstGeom>
          <a:noFill/>
          <a:ln w="9525">
            <a:noFill/>
            <a:miter lim="800000"/>
            <a:headEnd/>
            <a:tailEnd/>
          </a:ln>
        </p:spPr>
      </p:pic>
      <p:sp>
        <p:nvSpPr>
          <p:cNvPr id="51217" name="Text Box 32"/>
          <p:cNvSpPr txBox="1">
            <a:spLocks noChangeArrowheads="1"/>
          </p:cNvSpPr>
          <p:nvPr/>
        </p:nvSpPr>
        <p:spPr bwMode="gray">
          <a:xfrm>
            <a:off x="1828800" y="1676400"/>
            <a:ext cx="381000" cy="457200"/>
          </a:xfrm>
          <a:prstGeom prst="rect">
            <a:avLst/>
          </a:prstGeom>
          <a:noFill/>
          <a:ln w="9525">
            <a:noFill/>
            <a:miter lim="800000"/>
            <a:headEnd/>
            <a:tailEnd/>
          </a:ln>
        </p:spPr>
        <p:txBody>
          <a:bodyPr>
            <a:spAutoFit/>
          </a:bodyPr>
          <a:lstStyle/>
          <a:p>
            <a:pPr algn="ctr">
              <a:spcBef>
                <a:spcPct val="50000"/>
              </a:spcBef>
            </a:pPr>
            <a:r>
              <a:rPr lang="en-US" sz="2400" b="1"/>
              <a:t>1</a:t>
            </a:r>
          </a:p>
        </p:txBody>
      </p:sp>
      <p:sp>
        <p:nvSpPr>
          <p:cNvPr id="51218" name="Text Box 22"/>
          <p:cNvSpPr txBox="1">
            <a:spLocks noChangeArrowheads="1"/>
          </p:cNvSpPr>
          <p:nvPr/>
        </p:nvSpPr>
        <p:spPr bwMode="black">
          <a:xfrm>
            <a:off x="2286000" y="1676400"/>
            <a:ext cx="4495800" cy="646113"/>
          </a:xfrm>
          <a:prstGeom prst="rect">
            <a:avLst/>
          </a:prstGeom>
          <a:noFill/>
          <a:ln w="9525">
            <a:noFill/>
            <a:miter lim="800000"/>
            <a:headEnd/>
            <a:tailEnd/>
          </a:ln>
        </p:spPr>
        <p:txBody>
          <a:bodyPr>
            <a:spAutoFit/>
          </a:bodyPr>
          <a:lstStyle/>
          <a:p>
            <a:r>
              <a:rPr lang="en-US" b="1">
                <a:solidFill>
                  <a:srgbClr val="FFFFFF"/>
                </a:solidFill>
              </a:rPr>
              <a:t>Update Your Working Copy With Changes From Others</a:t>
            </a:r>
            <a:endParaRPr lang="en-US">
              <a:solidFill>
                <a:srgbClr val="FFFFFF"/>
              </a:solidFill>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Rectangle 5"/>
          <p:cNvSpPr>
            <a:spLocks noGrp="1" noChangeArrowheads="1"/>
          </p:cNvSpPr>
          <p:nvPr>
            <p:ph type="title" idx="4294967295"/>
          </p:nvPr>
        </p:nvSpPr>
        <p:spPr/>
        <p:txBody>
          <a:bodyPr/>
          <a:lstStyle/>
          <a:p>
            <a:pPr eaLnBrk="1" hangingPunct="1"/>
            <a:r>
              <a:rPr lang="en-US" sz="2800" smtClean="0"/>
              <a:t>Update Your Working Copy With Changes From Others</a:t>
            </a:r>
          </a:p>
        </p:txBody>
      </p:sp>
      <p:pic>
        <p:nvPicPr>
          <p:cNvPr id="52227" name="Picture 29" descr="1"/>
          <p:cNvPicPr>
            <a:picLocks noChangeAspect="1" noChangeArrowheads="1"/>
          </p:cNvPicPr>
          <p:nvPr/>
        </p:nvPicPr>
        <p:blipFill>
          <a:blip r:embed="rId2"/>
          <a:srcRect/>
          <a:stretch>
            <a:fillRect/>
          </a:stretch>
        </p:blipFill>
        <p:spPr bwMode="auto">
          <a:xfrm>
            <a:off x="685800" y="1295400"/>
            <a:ext cx="7772400" cy="50292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5"/>
          <p:cNvSpPr>
            <a:spLocks noGrp="1" noChangeArrowheads="1"/>
          </p:cNvSpPr>
          <p:nvPr>
            <p:ph type="title"/>
          </p:nvPr>
        </p:nvSpPr>
        <p:spPr/>
        <p:txBody>
          <a:bodyPr/>
          <a:lstStyle/>
          <a:p>
            <a:pPr eaLnBrk="1" hangingPunct="1"/>
            <a:r>
              <a:rPr lang="en-US" smtClean="0"/>
              <a:t>Cài đặt</a:t>
            </a:r>
          </a:p>
        </p:txBody>
      </p:sp>
      <p:sp>
        <p:nvSpPr>
          <p:cNvPr id="7171" name="TextBox 31"/>
          <p:cNvSpPr txBox="1">
            <a:spLocks noChangeArrowheads="1"/>
          </p:cNvSpPr>
          <p:nvPr/>
        </p:nvSpPr>
        <p:spPr bwMode="auto">
          <a:xfrm>
            <a:off x="2286000" y="5181600"/>
            <a:ext cx="1074738" cy="461963"/>
          </a:xfrm>
          <a:prstGeom prst="rect">
            <a:avLst/>
          </a:prstGeom>
          <a:noFill/>
          <a:ln w="9525">
            <a:noFill/>
            <a:miter lim="800000"/>
            <a:headEnd/>
            <a:tailEnd/>
          </a:ln>
        </p:spPr>
        <p:txBody>
          <a:bodyPr wrap="none">
            <a:spAutoFit/>
          </a:bodyPr>
          <a:lstStyle/>
          <a:p>
            <a:r>
              <a:rPr lang="en-US" sz="2400"/>
              <a:t>Step 3</a:t>
            </a:r>
          </a:p>
        </p:txBody>
      </p:sp>
      <p:pic>
        <p:nvPicPr>
          <p:cNvPr id="7172" name="Picture 2" descr="D:\My Documents\US Document\US Documents II - 08-09\Quan ly cau hinh phan mem\Nhom\tool\tortoise\Setup svn\Setup\Step3.JPG"/>
          <p:cNvPicPr>
            <a:picLocks noChangeAspect="1" noChangeArrowheads="1"/>
          </p:cNvPicPr>
          <p:nvPr/>
        </p:nvPicPr>
        <p:blipFill>
          <a:blip r:embed="rId2"/>
          <a:srcRect/>
          <a:stretch>
            <a:fillRect/>
          </a:stretch>
        </p:blipFill>
        <p:spPr bwMode="auto">
          <a:xfrm>
            <a:off x="381000" y="1371600"/>
            <a:ext cx="4752975" cy="3733800"/>
          </a:xfrm>
          <a:prstGeom prst="rect">
            <a:avLst/>
          </a:prstGeom>
          <a:noFill/>
          <a:ln w="9525">
            <a:noFill/>
            <a:miter lim="800000"/>
            <a:headEnd/>
            <a:tailEnd/>
          </a:ln>
        </p:spPr>
      </p:pic>
      <p:pic>
        <p:nvPicPr>
          <p:cNvPr id="7173" name="Picture 3" descr="D:\My Documents\US Document\US Documents II - 08-09\Quan ly cau hinh phan mem\Nhom\tool\tortoise\Setup svn\Setup\Step3_Browse.JPG"/>
          <p:cNvPicPr>
            <a:picLocks noChangeAspect="1" noChangeArrowheads="1"/>
          </p:cNvPicPr>
          <p:nvPr/>
        </p:nvPicPr>
        <p:blipFill>
          <a:blip r:embed="rId3"/>
          <a:srcRect/>
          <a:stretch>
            <a:fillRect/>
          </a:stretch>
        </p:blipFill>
        <p:spPr bwMode="auto">
          <a:xfrm>
            <a:off x="5229225" y="762000"/>
            <a:ext cx="3762375" cy="2955925"/>
          </a:xfrm>
          <a:prstGeom prst="rect">
            <a:avLst/>
          </a:prstGeom>
          <a:noFill/>
          <a:ln w="9525">
            <a:noFill/>
            <a:miter lim="800000"/>
            <a:headEnd/>
            <a:tailEnd/>
          </a:ln>
        </p:spPr>
      </p:pic>
      <p:pic>
        <p:nvPicPr>
          <p:cNvPr id="7174" name="Picture 4" descr="D:\My Documents\US Document\US Documents II - 08-09\Quan ly cau hinh phan mem\Nhom\tool\tortoise\Setup svn\Setup\Step3_Disk.JPG"/>
          <p:cNvPicPr>
            <a:picLocks noChangeAspect="1" noChangeArrowheads="1"/>
          </p:cNvPicPr>
          <p:nvPr/>
        </p:nvPicPr>
        <p:blipFill>
          <a:blip r:embed="rId4"/>
          <a:srcRect/>
          <a:stretch>
            <a:fillRect/>
          </a:stretch>
        </p:blipFill>
        <p:spPr bwMode="auto">
          <a:xfrm>
            <a:off x="5208588" y="3733800"/>
            <a:ext cx="3783012" cy="29718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5"/>
          <p:cNvSpPr>
            <a:spLocks noGrp="1" noChangeArrowheads="1"/>
          </p:cNvSpPr>
          <p:nvPr>
            <p:ph type="title" idx="4294967295"/>
          </p:nvPr>
        </p:nvSpPr>
        <p:spPr/>
        <p:txBody>
          <a:bodyPr/>
          <a:lstStyle/>
          <a:p>
            <a:pPr eaLnBrk="1" hangingPunct="1"/>
            <a:r>
              <a:rPr lang="en-US" sz="2800" smtClean="0"/>
              <a:t>Update Your Working Copy With Changes From Others</a:t>
            </a:r>
          </a:p>
        </p:txBody>
      </p:sp>
      <p:pic>
        <p:nvPicPr>
          <p:cNvPr id="53251" name="Picture 2" descr="1"/>
          <p:cNvPicPr>
            <a:picLocks noChangeAspect="1" noChangeArrowheads="1"/>
          </p:cNvPicPr>
          <p:nvPr/>
        </p:nvPicPr>
        <p:blipFill>
          <a:blip r:embed="rId2"/>
          <a:srcRect/>
          <a:stretch>
            <a:fillRect/>
          </a:stretch>
        </p:blipFill>
        <p:spPr bwMode="auto">
          <a:xfrm>
            <a:off x="914400" y="1600200"/>
            <a:ext cx="7772400" cy="4800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Rectangle 5"/>
          <p:cNvSpPr>
            <a:spLocks noGrp="1" noChangeArrowheads="1"/>
          </p:cNvSpPr>
          <p:nvPr>
            <p:ph type="title" idx="4294967295"/>
          </p:nvPr>
        </p:nvSpPr>
        <p:spPr/>
        <p:txBody>
          <a:bodyPr/>
          <a:lstStyle/>
          <a:p>
            <a:pPr eaLnBrk="1" hangingPunct="1"/>
            <a:r>
              <a:rPr lang="en-US" sz="2800" smtClean="0"/>
              <a:t>Update Your Working Copy With Changes From Others</a:t>
            </a:r>
          </a:p>
        </p:txBody>
      </p:sp>
      <p:pic>
        <p:nvPicPr>
          <p:cNvPr id="54275" name="Picture 2" descr="1"/>
          <p:cNvPicPr>
            <a:picLocks noChangeAspect="1" noChangeArrowheads="1"/>
          </p:cNvPicPr>
          <p:nvPr/>
        </p:nvPicPr>
        <p:blipFill>
          <a:blip r:embed="rId2"/>
          <a:srcRect/>
          <a:stretch>
            <a:fillRect/>
          </a:stretch>
        </p:blipFill>
        <p:spPr bwMode="auto">
          <a:xfrm>
            <a:off x="457200" y="1828800"/>
            <a:ext cx="8174038" cy="41910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5"/>
          <p:cNvSpPr>
            <a:spLocks noGrp="1" noChangeArrowheads="1"/>
          </p:cNvSpPr>
          <p:nvPr>
            <p:ph type="title" idx="4294967295"/>
          </p:nvPr>
        </p:nvSpPr>
        <p:spPr/>
        <p:txBody>
          <a:bodyPr/>
          <a:lstStyle/>
          <a:p>
            <a:pPr eaLnBrk="1" hangingPunct="1"/>
            <a:r>
              <a:rPr lang="en-US" sz="2800" smtClean="0"/>
              <a:t>Update Your Working Copy With Changes From Others</a:t>
            </a:r>
          </a:p>
        </p:txBody>
      </p:sp>
      <p:sp>
        <p:nvSpPr>
          <p:cNvPr id="55299" name="TextBox 3"/>
          <p:cNvSpPr txBox="1">
            <a:spLocks noChangeArrowheads="1"/>
          </p:cNvSpPr>
          <p:nvPr/>
        </p:nvSpPr>
        <p:spPr bwMode="auto">
          <a:xfrm>
            <a:off x="381000" y="1295400"/>
            <a:ext cx="8229600" cy="1077913"/>
          </a:xfrm>
          <a:prstGeom prst="rect">
            <a:avLst/>
          </a:prstGeom>
          <a:noFill/>
          <a:ln w="9525">
            <a:noFill/>
            <a:miter lim="800000"/>
            <a:headEnd/>
            <a:tailEnd/>
          </a:ln>
        </p:spPr>
        <p:txBody>
          <a:bodyPr>
            <a:spAutoFit/>
          </a:bodyPr>
          <a:lstStyle/>
          <a:p>
            <a:pPr>
              <a:buFont typeface="Arial" charset="0"/>
              <a:buChar char="•"/>
            </a:pPr>
            <a:r>
              <a:rPr lang="en-US" sz="1600"/>
              <a:t>  Nếu muốn </a:t>
            </a:r>
            <a:r>
              <a:rPr lang="en-US" sz="1600" b="1"/>
              <a:t>update/check out</a:t>
            </a:r>
            <a:r>
              <a:rPr lang="en-US" sz="1600"/>
              <a:t> một revision bất kỳ nào đó thì nhấn phải chuột vào vùng trống bất kỳ trong folder đang làm việc rồi chọn </a:t>
            </a:r>
            <a:r>
              <a:rPr lang="en-US" sz="1600" b="1"/>
              <a:t>TortoiseSVN</a:t>
            </a:r>
            <a:r>
              <a:rPr lang="en-US" sz="1600"/>
              <a:t> → </a:t>
            </a:r>
            <a:r>
              <a:rPr lang="en-US" sz="1600" b="1"/>
              <a:t>Update to Revision... </a:t>
            </a:r>
            <a:r>
              <a:rPr lang="en-US" sz="1600" b="1">
                <a:sym typeface="Wingdings" pitchFamily="2" charset="2"/>
              </a:rPr>
              <a:t></a:t>
            </a:r>
            <a:r>
              <a:rPr lang="en-US" sz="1600" b="1"/>
              <a:t> chọn revision </a:t>
            </a:r>
            <a:r>
              <a:rPr lang="en-US" sz="1600" b="1">
                <a:sym typeface="Wingdings" pitchFamily="2" charset="2"/>
              </a:rPr>
              <a:t></a:t>
            </a:r>
            <a:r>
              <a:rPr lang="en-US" sz="1600" b="1"/>
              <a:t> nhập user name , pass</a:t>
            </a:r>
            <a:endParaRPr lang="en-US" sz="1600"/>
          </a:p>
          <a:p>
            <a:endParaRPr lang="en-US" sz="1600"/>
          </a:p>
        </p:txBody>
      </p:sp>
      <p:pic>
        <p:nvPicPr>
          <p:cNvPr id="55300" name="Picture 2" descr="1"/>
          <p:cNvPicPr>
            <a:picLocks noChangeAspect="1" noChangeArrowheads="1"/>
          </p:cNvPicPr>
          <p:nvPr/>
        </p:nvPicPr>
        <p:blipFill>
          <a:blip r:embed="rId2"/>
          <a:srcRect/>
          <a:stretch>
            <a:fillRect/>
          </a:stretch>
        </p:blipFill>
        <p:spPr bwMode="auto">
          <a:xfrm>
            <a:off x="838200" y="2209800"/>
            <a:ext cx="7543800" cy="4343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5"/>
          <p:cNvSpPr>
            <a:spLocks noGrp="1" noChangeArrowheads="1"/>
          </p:cNvSpPr>
          <p:nvPr>
            <p:ph type="title" idx="4294967295"/>
          </p:nvPr>
        </p:nvSpPr>
        <p:spPr/>
        <p:txBody>
          <a:bodyPr/>
          <a:lstStyle/>
          <a:p>
            <a:pPr eaLnBrk="1" hangingPunct="1"/>
            <a:r>
              <a:rPr lang="en-US" sz="2800" smtClean="0"/>
              <a:t>Update Your Working Copy With Changes From Others</a:t>
            </a:r>
          </a:p>
        </p:txBody>
      </p:sp>
      <p:pic>
        <p:nvPicPr>
          <p:cNvPr id="56323" name="Picture 2" descr="1"/>
          <p:cNvPicPr>
            <a:picLocks noChangeAspect="1" noChangeArrowheads="1"/>
          </p:cNvPicPr>
          <p:nvPr/>
        </p:nvPicPr>
        <p:blipFill>
          <a:blip r:embed="rId2"/>
          <a:srcRect/>
          <a:stretch>
            <a:fillRect/>
          </a:stretch>
        </p:blipFill>
        <p:spPr bwMode="auto">
          <a:xfrm>
            <a:off x="838200" y="1371600"/>
            <a:ext cx="6629400" cy="3581400"/>
          </a:xfrm>
          <a:prstGeom prst="rect">
            <a:avLst/>
          </a:prstGeom>
          <a:noFill/>
          <a:ln w="9525">
            <a:noFill/>
            <a:miter lim="800000"/>
            <a:headEnd/>
            <a:tailEnd/>
          </a:ln>
        </p:spPr>
      </p:pic>
      <p:sp>
        <p:nvSpPr>
          <p:cNvPr id="56324" name="TextBox 5"/>
          <p:cNvSpPr txBox="1">
            <a:spLocks noChangeArrowheads="1"/>
          </p:cNvSpPr>
          <p:nvPr/>
        </p:nvSpPr>
        <p:spPr bwMode="auto">
          <a:xfrm>
            <a:off x="685800" y="5105400"/>
            <a:ext cx="7467600" cy="646113"/>
          </a:xfrm>
          <a:prstGeom prst="rect">
            <a:avLst/>
          </a:prstGeom>
          <a:noFill/>
          <a:ln w="9525">
            <a:noFill/>
            <a:miter lim="800000"/>
            <a:headEnd/>
            <a:tailEnd/>
          </a:ln>
        </p:spPr>
        <p:txBody>
          <a:bodyPr>
            <a:spAutoFit/>
          </a:bodyPr>
          <a:lstStyle/>
          <a:p>
            <a:r>
              <a:rPr lang="en-US"/>
              <a:t>Chọn ok ,</a:t>
            </a:r>
            <a:r>
              <a:rPr lang="en-US">
                <a:sym typeface="Wingdings" pitchFamily="2" charset="2"/>
              </a:rPr>
              <a:t> </a:t>
            </a:r>
            <a:r>
              <a:rPr lang="en-US"/>
              <a:t> yêu cầu nhập user name, pass: </a:t>
            </a:r>
            <a:r>
              <a:rPr lang="en-US">
                <a:sym typeface="Wingdings" pitchFamily="2" charset="2"/>
              </a:rPr>
              <a:t> </a:t>
            </a:r>
            <a:r>
              <a:rPr lang="en-US"/>
              <a:t>nhập xong ok</a:t>
            </a:r>
          </a:p>
          <a:p>
            <a:endParaRPr lang="en-US"/>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5"/>
          <p:cNvSpPr>
            <a:spLocks noGrp="1" noChangeArrowheads="1"/>
          </p:cNvSpPr>
          <p:nvPr>
            <p:ph type="title" idx="4294967295"/>
          </p:nvPr>
        </p:nvSpPr>
        <p:spPr/>
        <p:txBody>
          <a:bodyPr/>
          <a:lstStyle/>
          <a:p>
            <a:pPr eaLnBrk="1" hangingPunct="1"/>
            <a:r>
              <a:rPr lang="en-US" sz="2800" smtClean="0"/>
              <a:t>Update Your Working Copy With Changes From Others</a:t>
            </a:r>
          </a:p>
        </p:txBody>
      </p:sp>
      <p:pic>
        <p:nvPicPr>
          <p:cNvPr id="57347" name="Picture 1" descr="1"/>
          <p:cNvPicPr>
            <a:picLocks noChangeAspect="1" noChangeArrowheads="1"/>
          </p:cNvPicPr>
          <p:nvPr/>
        </p:nvPicPr>
        <p:blipFill>
          <a:blip r:embed="rId2"/>
          <a:srcRect/>
          <a:stretch>
            <a:fillRect/>
          </a:stretch>
        </p:blipFill>
        <p:spPr bwMode="auto">
          <a:xfrm>
            <a:off x="838200" y="1905000"/>
            <a:ext cx="6629400" cy="4343400"/>
          </a:xfrm>
          <a:prstGeom prst="rect">
            <a:avLst/>
          </a:prstGeom>
          <a:noFill/>
          <a:ln w="9525">
            <a:noFill/>
            <a:miter lim="800000"/>
            <a:headEnd/>
            <a:tailEnd/>
          </a:ln>
        </p:spPr>
      </p:pic>
      <p:sp>
        <p:nvSpPr>
          <p:cNvPr id="57348"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57349" name="Rectangle 4"/>
          <p:cNvSpPr>
            <a:spLocks noChangeArrowheads="1"/>
          </p:cNvSpPr>
          <p:nvPr/>
        </p:nvSpPr>
        <p:spPr bwMode="auto">
          <a:xfrm>
            <a:off x="533400" y="1447800"/>
            <a:ext cx="7239000" cy="646113"/>
          </a:xfrm>
          <a:prstGeom prst="rect">
            <a:avLst/>
          </a:prstGeom>
          <a:noFill/>
          <a:ln w="9525">
            <a:noFill/>
            <a:miter lim="800000"/>
            <a:headEnd/>
            <a:tailEnd/>
          </a:ln>
        </p:spPr>
        <p:txBody>
          <a:bodyPr anchor="ctr">
            <a:spAutoFit/>
          </a:bodyPr>
          <a:lstStyle/>
          <a:p>
            <a:r>
              <a:rPr lang="en-US" b="1">
                <a:solidFill>
                  <a:srgbClr val="000000"/>
                </a:solidFill>
              </a:rPr>
              <a:t> </a:t>
            </a:r>
            <a:r>
              <a:rPr lang="en-US">
                <a:solidFill>
                  <a:srgbClr val="000000"/>
                </a:solidFill>
              </a:rPr>
              <a:t>Bạn có thể chọn nhiều file/folder rồi chọn update</a:t>
            </a:r>
            <a:endParaRPr lang="en-US"/>
          </a:p>
          <a:p>
            <a:pPr eaLnBrk="0" hangingPunct="0"/>
            <a:endParaRPr lang="en-US"/>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5"/>
          <p:cNvSpPr>
            <a:spLocks noGrp="1" noChangeArrowheads="1"/>
          </p:cNvSpPr>
          <p:nvPr>
            <p:ph type="title" idx="4294967295"/>
          </p:nvPr>
        </p:nvSpPr>
        <p:spPr/>
        <p:txBody>
          <a:bodyPr/>
          <a:lstStyle/>
          <a:p>
            <a:pPr eaLnBrk="1" hangingPunct="1"/>
            <a:r>
              <a:rPr lang="en-US" sz="2800" smtClean="0"/>
              <a:t>Update Your Working Copy With Changes From Others</a:t>
            </a:r>
          </a:p>
        </p:txBody>
      </p:sp>
      <p:sp>
        <p:nvSpPr>
          <p:cNvPr id="58371"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sp>
        <p:nvSpPr>
          <p:cNvPr id="58372" name="Rectangle 4"/>
          <p:cNvSpPr>
            <a:spLocks noChangeArrowheads="1"/>
          </p:cNvSpPr>
          <p:nvPr/>
        </p:nvSpPr>
        <p:spPr bwMode="auto">
          <a:xfrm>
            <a:off x="533400" y="1295400"/>
            <a:ext cx="7239000" cy="923925"/>
          </a:xfrm>
          <a:prstGeom prst="rect">
            <a:avLst/>
          </a:prstGeom>
          <a:noFill/>
          <a:ln w="9525">
            <a:noFill/>
            <a:miter lim="800000"/>
            <a:headEnd/>
            <a:tailEnd/>
          </a:ln>
        </p:spPr>
        <p:txBody>
          <a:bodyPr anchor="ctr">
            <a:spAutoFit/>
          </a:bodyPr>
          <a:lstStyle/>
          <a:p>
            <a:r>
              <a:rPr lang="en-US"/>
              <a:t> Nếu bạn muốn lấy các thông báo lỗi thì chọn </a:t>
            </a:r>
            <a:r>
              <a:rPr lang="en-US" b="1"/>
              <a:t>TortoiseSVN</a:t>
            </a:r>
            <a:r>
              <a:rPr lang="en-US"/>
              <a:t> → </a:t>
            </a:r>
            <a:r>
              <a:rPr lang="en-US" b="1"/>
              <a:t>Check for Modifications. </a:t>
            </a:r>
            <a:r>
              <a:rPr lang="en-US"/>
              <a:t> Nó sẽ liệt kê các file bị lỗi. Sau đó xóa chúng đi </a:t>
            </a:r>
          </a:p>
          <a:p>
            <a:pPr eaLnBrk="0" hangingPunct="0"/>
            <a:endParaRPr lang="en-US"/>
          </a:p>
        </p:txBody>
      </p:sp>
      <p:pic>
        <p:nvPicPr>
          <p:cNvPr id="58373" name="Picture 2" descr="1"/>
          <p:cNvPicPr>
            <a:picLocks noChangeAspect="1" noChangeArrowheads="1"/>
          </p:cNvPicPr>
          <p:nvPr/>
        </p:nvPicPr>
        <p:blipFill>
          <a:blip r:embed="rId2"/>
          <a:srcRect/>
          <a:stretch>
            <a:fillRect/>
          </a:stretch>
        </p:blipFill>
        <p:spPr bwMode="auto">
          <a:xfrm>
            <a:off x="685800" y="2133600"/>
            <a:ext cx="6096000" cy="4525963"/>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5"/>
          <p:cNvSpPr>
            <a:spLocks noGrp="1" noChangeArrowheads="1"/>
          </p:cNvSpPr>
          <p:nvPr>
            <p:ph type="title" idx="4294967295"/>
          </p:nvPr>
        </p:nvSpPr>
        <p:spPr/>
        <p:txBody>
          <a:bodyPr/>
          <a:lstStyle/>
          <a:p>
            <a:pPr eaLnBrk="1" hangingPunct="1"/>
            <a:r>
              <a:rPr lang="en-US" sz="2800" smtClean="0"/>
              <a:t>Update Your Working Copy With Changes From Others</a:t>
            </a:r>
          </a:p>
        </p:txBody>
      </p:sp>
      <p:sp>
        <p:nvSpPr>
          <p:cNvPr id="59395" name="Rectangle 3"/>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en-US"/>
          </a:p>
        </p:txBody>
      </p:sp>
      <p:pic>
        <p:nvPicPr>
          <p:cNvPr id="59396" name="Picture 2" descr="1"/>
          <p:cNvPicPr>
            <a:picLocks noChangeAspect="1" noChangeArrowheads="1"/>
          </p:cNvPicPr>
          <p:nvPr/>
        </p:nvPicPr>
        <p:blipFill>
          <a:blip r:embed="rId2"/>
          <a:srcRect/>
          <a:stretch>
            <a:fillRect/>
          </a:stretch>
        </p:blipFill>
        <p:spPr bwMode="auto">
          <a:xfrm>
            <a:off x="762000" y="1447800"/>
            <a:ext cx="7239000" cy="50165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2"/>
          <p:cNvSpPr>
            <a:spLocks noGrp="1" noChangeArrowheads="1"/>
          </p:cNvSpPr>
          <p:nvPr>
            <p:ph type="title" idx="4294967295"/>
          </p:nvPr>
        </p:nvSpPr>
        <p:spPr/>
        <p:txBody>
          <a:bodyPr/>
          <a:lstStyle/>
          <a:p>
            <a:pPr eaLnBrk="1" hangingPunct="1"/>
            <a:r>
              <a:rPr lang="en-US" smtClean="0"/>
              <a:t>Resolve conflict</a:t>
            </a:r>
          </a:p>
        </p:txBody>
      </p:sp>
      <p:sp>
        <p:nvSpPr>
          <p:cNvPr id="60419" name="TextBox 20"/>
          <p:cNvSpPr txBox="1">
            <a:spLocks noChangeArrowheads="1"/>
          </p:cNvSpPr>
          <p:nvPr/>
        </p:nvSpPr>
        <p:spPr bwMode="auto">
          <a:xfrm>
            <a:off x="228600" y="1219200"/>
            <a:ext cx="8610600" cy="923925"/>
          </a:xfrm>
          <a:prstGeom prst="rect">
            <a:avLst/>
          </a:prstGeom>
          <a:noFill/>
          <a:ln w="9525">
            <a:noFill/>
            <a:miter lim="800000"/>
            <a:headEnd/>
            <a:tailEnd/>
          </a:ln>
        </p:spPr>
        <p:txBody>
          <a:bodyPr>
            <a:spAutoFit/>
          </a:bodyPr>
          <a:lstStyle/>
          <a:p>
            <a:r>
              <a:rPr lang="en-US"/>
              <a:t>Có đôi lúc, bạn sẽ có gặp phải một xung đột khi bạn cập nhật các tập tin từ thùng chứa. Một xung đột xảy ra khi hai hay nhiều developers  đã thay đổi cùng một số dòng của một tập tin.</a:t>
            </a:r>
          </a:p>
        </p:txBody>
      </p:sp>
      <p:pic>
        <p:nvPicPr>
          <p:cNvPr id="60420" name="Picture 26" descr="1"/>
          <p:cNvPicPr>
            <a:picLocks noChangeAspect="1" noChangeArrowheads="1"/>
          </p:cNvPicPr>
          <p:nvPr/>
        </p:nvPicPr>
        <p:blipFill>
          <a:blip r:embed="rId2"/>
          <a:srcRect/>
          <a:stretch>
            <a:fillRect/>
          </a:stretch>
        </p:blipFill>
        <p:spPr bwMode="auto">
          <a:xfrm>
            <a:off x="685800" y="2286000"/>
            <a:ext cx="8001000" cy="41322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p:txBody>
          <a:bodyPr/>
          <a:lstStyle/>
          <a:p>
            <a:pPr eaLnBrk="1" hangingPunct="1"/>
            <a:r>
              <a:rPr lang="en-US" smtClean="0"/>
              <a:t>Resolve conflict</a:t>
            </a:r>
          </a:p>
        </p:txBody>
      </p:sp>
      <p:sp>
        <p:nvSpPr>
          <p:cNvPr id="61443"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61444" name="TextBox 55"/>
          <p:cNvSpPr txBox="1">
            <a:spLocks noChangeArrowheads="1"/>
          </p:cNvSpPr>
          <p:nvPr/>
        </p:nvSpPr>
        <p:spPr bwMode="auto">
          <a:xfrm>
            <a:off x="457200" y="1295400"/>
            <a:ext cx="8229600" cy="2032000"/>
          </a:xfrm>
          <a:prstGeom prst="rect">
            <a:avLst/>
          </a:prstGeom>
          <a:noFill/>
          <a:ln w="9525">
            <a:noFill/>
            <a:miter lim="800000"/>
            <a:headEnd/>
            <a:tailEnd/>
          </a:ln>
        </p:spPr>
        <p:txBody>
          <a:bodyPr>
            <a:spAutoFit/>
          </a:bodyPr>
          <a:lstStyle/>
          <a:p>
            <a:r>
              <a:rPr lang="en-US"/>
              <a:t>Khi mở cái file làm việc bị xung đột ra ( có hình chấm than bên cạnh file ) bạn sẽ thấy nội dung file như sau</a:t>
            </a:r>
          </a:p>
          <a:p>
            <a:r>
              <a:rPr lang="en-US"/>
              <a:t>&lt;&lt;&lt;&lt;. mine :</a:t>
            </a:r>
          </a:p>
          <a:p>
            <a:r>
              <a:rPr lang="en-US"/>
              <a:t> phần chỉnh sửa của bạn</a:t>
            </a:r>
          </a:p>
          <a:p>
            <a:r>
              <a:rPr lang="en-US"/>
              <a:t>= = = = = </a:t>
            </a:r>
          </a:p>
          <a:p>
            <a:r>
              <a:rPr lang="en-US"/>
              <a:t>Phần chỉnh sửa của người khác</a:t>
            </a:r>
          </a:p>
          <a:p>
            <a:endParaRPr lang="en-US"/>
          </a:p>
        </p:txBody>
      </p:sp>
      <p:pic>
        <p:nvPicPr>
          <p:cNvPr id="61445" name="Picture 54" descr="1"/>
          <p:cNvPicPr>
            <a:picLocks noChangeAspect="1" noChangeArrowheads="1"/>
          </p:cNvPicPr>
          <p:nvPr/>
        </p:nvPicPr>
        <p:blipFill>
          <a:blip r:embed="rId2"/>
          <a:srcRect/>
          <a:stretch>
            <a:fillRect/>
          </a:stretch>
        </p:blipFill>
        <p:spPr bwMode="auto">
          <a:xfrm>
            <a:off x="1524000" y="3200400"/>
            <a:ext cx="5029200" cy="3032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p:txBody>
          <a:bodyPr/>
          <a:lstStyle/>
          <a:p>
            <a:pPr eaLnBrk="1" hangingPunct="1"/>
            <a:r>
              <a:rPr lang="en-US" smtClean="0"/>
              <a:t>Resolve conflict</a:t>
            </a:r>
          </a:p>
        </p:txBody>
      </p:sp>
      <p:sp>
        <p:nvSpPr>
          <p:cNvPr id="62467"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62468" name="TextBox 5"/>
          <p:cNvSpPr txBox="1">
            <a:spLocks noChangeArrowheads="1"/>
          </p:cNvSpPr>
          <p:nvPr/>
        </p:nvSpPr>
        <p:spPr bwMode="auto">
          <a:xfrm>
            <a:off x="228600" y="1219200"/>
            <a:ext cx="8610600" cy="923925"/>
          </a:xfrm>
          <a:prstGeom prst="rect">
            <a:avLst/>
          </a:prstGeom>
          <a:noFill/>
          <a:ln w="9525">
            <a:noFill/>
            <a:miter lim="800000"/>
            <a:headEnd/>
            <a:tailEnd/>
          </a:ln>
        </p:spPr>
        <p:txBody>
          <a:bodyPr>
            <a:spAutoFit/>
          </a:bodyPr>
          <a:lstStyle/>
          <a:p>
            <a:r>
              <a:rPr lang="en-US"/>
              <a:t>Để giải quyết xung đột, bạn có thể chạy công cụ merge hay trình soạn thảo giúp giải quyết xung dột của tortoise : </a:t>
            </a:r>
            <a:r>
              <a:rPr lang="en-US" b="1"/>
              <a:t>TortoiseSVN</a:t>
            </a:r>
            <a:r>
              <a:rPr lang="en-US"/>
              <a:t> → </a:t>
            </a:r>
            <a:r>
              <a:rPr lang="en-US" b="1"/>
              <a:t>Edit Conflicts</a:t>
            </a:r>
            <a:endParaRPr lang="en-US"/>
          </a:p>
          <a:p>
            <a:endParaRPr lang="en-US"/>
          </a:p>
        </p:txBody>
      </p:sp>
      <p:pic>
        <p:nvPicPr>
          <p:cNvPr id="62469" name="Picture 2" descr="1"/>
          <p:cNvPicPr>
            <a:picLocks noChangeAspect="1" noChangeArrowheads="1"/>
          </p:cNvPicPr>
          <p:nvPr/>
        </p:nvPicPr>
        <p:blipFill>
          <a:blip r:embed="rId2"/>
          <a:srcRect/>
          <a:stretch>
            <a:fillRect/>
          </a:stretch>
        </p:blipFill>
        <p:spPr bwMode="auto">
          <a:xfrm>
            <a:off x="838200" y="2057400"/>
            <a:ext cx="541020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4" name="Rectangle 5"/>
          <p:cNvSpPr>
            <a:spLocks noGrp="1" noChangeArrowheads="1"/>
          </p:cNvSpPr>
          <p:nvPr>
            <p:ph type="title"/>
          </p:nvPr>
        </p:nvSpPr>
        <p:spPr/>
        <p:txBody>
          <a:bodyPr/>
          <a:lstStyle/>
          <a:p>
            <a:pPr eaLnBrk="1" hangingPunct="1"/>
            <a:r>
              <a:rPr lang="en-US" smtClean="0"/>
              <a:t>Cài đặt</a:t>
            </a:r>
          </a:p>
        </p:txBody>
      </p:sp>
      <p:sp>
        <p:nvSpPr>
          <p:cNvPr id="8195" name="TextBox 31"/>
          <p:cNvSpPr txBox="1">
            <a:spLocks noChangeArrowheads="1"/>
          </p:cNvSpPr>
          <p:nvPr/>
        </p:nvSpPr>
        <p:spPr bwMode="auto">
          <a:xfrm>
            <a:off x="1447800" y="5029200"/>
            <a:ext cx="1074738" cy="461963"/>
          </a:xfrm>
          <a:prstGeom prst="rect">
            <a:avLst/>
          </a:prstGeom>
          <a:noFill/>
          <a:ln w="9525">
            <a:noFill/>
            <a:miter lim="800000"/>
            <a:headEnd/>
            <a:tailEnd/>
          </a:ln>
        </p:spPr>
        <p:txBody>
          <a:bodyPr wrap="none">
            <a:spAutoFit/>
          </a:bodyPr>
          <a:lstStyle/>
          <a:p>
            <a:r>
              <a:rPr lang="en-US" sz="2400"/>
              <a:t>Step 4</a:t>
            </a:r>
          </a:p>
        </p:txBody>
      </p:sp>
      <p:sp>
        <p:nvSpPr>
          <p:cNvPr id="34" name="TextBox 33"/>
          <p:cNvSpPr txBox="1">
            <a:spLocks noChangeArrowheads="1"/>
          </p:cNvSpPr>
          <p:nvPr/>
        </p:nvSpPr>
        <p:spPr bwMode="auto">
          <a:xfrm>
            <a:off x="6400800" y="5867400"/>
            <a:ext cx="1074738" cy="461963"/>
          </a:xfrm>
          <a:prstGeom prst="rect">
            <a:avLst/>
          </a:prstGeom>
          <a:noFill/>
          <a:ln w="9525">
            <a:noFill/>
            <a:miter lim="800000"/>
            <a:headEnd/>
            <a:tailEnd/>
          </a:ln>
        </p:spPr>
        <p:txBody>
          <a:bodyPr wrap="none">
            <a:spAutoFit/>
          </a:bodyPr>
          <a:lstStyle/>
          <a:p>
            <a:r>
              <a:rPr lang="en-US" sz="2400"/>
              <a:t>Step 5</a:t>
            </a:r>
          </a:p>
        </p:txBody>
      </p:sp>
      <p:pic>
        <p:nvPicPr>
          <p:cNvPr id="8197" name="Picture 3" descr="D:\My Documents\US Document\US Documents II - 08-09\Quan ly cau hinh phan mem\Nhom\tool\tortoise\Setup svn\Setup\Step4.JPG"/>
          <p:cNvPicPr>
            <a:picLocks noChangeAspect="1" noChangeArrowheads="1"/>
          </p:cNvPicPr>
          <p:nvPr/>
        </p:nvPicPr>
        <p:blipFill>
          <a:blip r:embed="rId2"/>
          <a:srcRect/>
          <a:stretch>
            <a:fillRect/>
          </a:stretch>
        </p:blipFill>
        <p:spPr bwMode="auto">
          <a:xfrm>
            <a:off x="381000" y="1219200"/>
            <a:ext cx="4752975" cy="3733800"/>
          </a:xfrm>
          <a:prstGeom prst="rect">
            <a:avLst/>
          </a:prstGeom>
          <a:noFill/>
          <a:ln w="9525">
            <a:noFill/>
            <a:miter lim="800000"/>
            <a:headEnd/>
            <a:tailEnd/>
          </a:ln>
        </p:spPr>
      </p:pic>
      <p:pic>
        <p:nvPicPr>
          <p:cNvPr id="124932" name="Picture 4" descr="D:\My Documents\US Document\US Documents II - 08-09\Quan ly cau hinh phan mem\Nhom\tool\tortoise\Setup svn\Setup\Step5.JPG"/>
          <p:cNvPicPr>
            <a:picLocks noChangeAspect="1" noChangeArrowheads="1"/>
          </p:cNvPicPr>
          <p:nvPr/>
        </p:nvPicPr>
        <p:blipFill>
          <a:blip r:embed="rId3"/>
          <a:srcRect/>
          <a:stretch>
            <a:fillRect/>
          </a:stretch>
        </p:blipFill>
        <p:spPr bwMode="auto">
          <a:xfrm>
            <a:off x="4191000" y="2057400"/>
            <a:ext cx="4752975" cy="3733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9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p:txBody>
          <a:bodyPr/>
          <a:lstStyle/>
          <a:p>
            <a:pPr eaLnBrk="1" hangingPunct="1"/>
            <a:r>
              <a:rPr lang="en-US" smtClean="0"/>
              <a:t>Resolve conflict</a:t>
            </a:r>
          </a:p>
        </p:txBody>
      </p:sp>
      <p:sp>
        <p:nvSpPr>
          <p:cNvPr id="63491"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63492" name="TextBox 6"/>
          <p:cNvSpPr txBox="1">
            <a:spLocks noChangeArrowheads="1"/>
          </p:cNvSpPr>
          <p:nvPr/>
        </p:nvSpPr>
        <p:spPr bwMode="auto">
          <a:xfrm>
            <a:off x="381000" y="1143000"/>
            <a:ext cx="8458200" cy="923925"/>
          </a:xfrm>
          <a:prstGeom prst="rect">
            <a:avLst/>
          </a:prstGeom>
          <a:noFill/>
          <a:ln w="9525">
            <a:noFill/>
            <a:miter lim="800000"/>
            <a:headEnd/>
            <a:tailEnd/>
          </a:ln>
        </p:spPr>
        <p:txBody>
          <a:bodyPr>
            <a:spAutoFit/>
          </a:bodyPr>
          <a:lstStyle/>
          <a:p>
            <a:r>
              <a:rPr lang="en-US" b="1"/>
              <a:t>TortoiseMerge  </a:t>
            </a:r>
            <a:r>
              <a:rPr lang="en-US"/>
              <a:t>hiện ra cho thấy các chỗ bị lỗi trong file làm việc của bạn và trên thùng chứa</a:t>
            </a:r>
          </a:p>
          <a:p>
            <a:endParaRPr lang="en-US"/>
          </a:p>
        </p:txBody>
      </p:sp>
      <p:pic>
        <p:nvPicPr>
          <p:cNvPr id="63493" name="Picture 2" descr="1"/>
          <p:cNvPicPr>
            <a:picLocks noChangeAspect="1" noChangeArrowheads="1"/>
          </p:cNvPicPr>
          <p:nvPr/>
        </p:nvPicPr>
        <p:blipFill>
          <a:blip r:embed="rId2"/>
          <a:srcRect/>
          <a:stretch>
            <a:fillRect/>
          </a:stretch>
        </p:blipFill>
        <p:spPr bwMode="auto">
          <a:xfrm>
            <a:off x="533400" y="1981200"/>
            <a:ext cx="80772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p:txBody>
          <a:bodyPr/>
          <a:lstStyle/>
          <a:p>
            <a:pPr eaLnBrk="1" hangingPunct="1"/>
            <a:r>
              <a:rPr lang="en-US" smtClean="0"/>
              <a:t>Resolve conflict</a:t>
            </a:r>
          </a:p>
        </p:txBody>
      </p:sp>
      <p:sp>
        <p:nvSpPr>
          <p:cNvPr id="64515"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64516" name="TextBox 6"/>
          <p:cNvSpPr txBox="1">
            <a:spLocks noChangeArrowheads="1"/>
          </p:cNvSpPr>
          <p:nvPr/>
        </p:nvSpPr>
        <p:spPr bwMode="auto">
          <a:xfrm>
            <a:off x="381000" y="1143000"/>
            <a:ext cx="8458200" cy="369888"/>
          </a:xfrm>
          <a:prstGeom prst="rect">
            <a:avLst/>
          </a:prstGeom>
          <a:noFill/>
          <a:ln w="9525">
            <a:noFill/>
            <a:miter lim="800000"/>
            <a:headEnd/>
            <a:tailEnd/>
          </a:ln>
        </p:spPr>
        <p:txBody>
          <a:bodyPr>
            <a:spAutoFit/>
          </a:bodyPr>
          <a:lstStyle/>
          <a:p>
            <a:r>
              <a:rPr lang="en-US"/>
              <a:t>Nhấn vào vùng ??? và sửa nội dung sau đó save nó lại</a:t>
            </a:r>
          </a:p>
        </p:txBody>
      </p:sp>
      <p:pic>
        <p:nvPicPr>
          <p:cNvPr id="64517" name="Picture 2" descr="1"/>
          <p:cNvPicPr>
            <a:picLocks noChangeAspect="1" noChangeArrowheads="1"/>
          </p:cNvPicPr>
          <p:nvPr/>
        </p:nvPicPr>
        <p:blipFill>
          <a:blip r:embed="rId2"/>
          <a:srcRect/>
          <a:stretch>
            <a:fillRect/>
          </a:stretch>
        </p:blipFill>
        <p:spPr bwMode="auto">
          <a:xfrm>
            <a:off x="914400" y="1828800"/>
            <a:ext cx="6705600" cy="4616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pPr eaLnBrk="1" hangingPunct="1"/>
            <a:r>
              <a:rPr lang="en-US" smtClean="0"/>
              <a:t>Resolve conflict</a:t>
            </a:r>
          </a:p>
        </p:txBody>
      </p:sp>
      <p:sp>
        <p:nvSpPr>
          <p:cNvPr id="65539"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65540" name="Picture 2" descr="1"/>
          <p:cNvPicPr>
            <a:picLocks noChangeAspect="1" noChangeArrowheads="1"/>
          </p:cNvPicPr>
          <p:nvPr/>
        </p:nvPicPr>
        <p:blipFill>
          <a:blip r:embed="rId2"/>
          <a:srcRect/>
          <a:stretch>
            <a:fillRect/>
          </a:stretch>
        </p:blipFill>
        <p:spPr bwMode="auto">
          <a:xfrm>
            <a:off x="838200" y="1295400"/>
            <a:ext cx="6172200" cy="51101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2"/>
          <p:cNvSpPr>
            <a:spLocks noGrp="1" noChangeArrowheads="1"/>
          </p:cNvSpPr>
          <p:nvPr>
            <p:ph type="title" idx="4294967295"/>
          </p:nvPr>
        </p:nvSpPr>
        <p:spPr/>
        <p:txBody>
          <a:bodyPr/>
          <a:lstStyle/>
          <a:p>
            <a:pPr eaLnBrk="1" hangingPunct="1"/>
            <a:r>
              <a:rPr lang="en-US" smtClean="0"/>
              <a:t>Resolve conflict</a:t>
            </a:r>
          </a:p>
        </p:txBody>
      </p:sp>
      <p:sp>
        <p:nvSpPr>
          <p:cNvPr id="66563"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66564" name="Picture 2" descr="1"/>
          <p:cNvPicPr>
            <a:picLocks noChangeAspect="1" noChangeArrowheads="1"/>
          </p:cNvPicPr>
          <p:nvPr/>
        </p:nvPicPr>
        <p:blipFill>
          <a:blip r:embed="rId2"/>
          <a:srcRect/>
          <a:stretch>
            <a:fillRect/>
          </a:stretch>
        </p:blipFill>
        <p:spPr bwMode="auto">
          <a:xfrm>
            <a:off x="1524000" y="1447800"/>
            <a:ext cx="4724400" cy="47545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nvPr>
        </p:nvSpPr>
        <p:spPr/>
        <p:txBody>
          <a:bodyPr/>
          <a:lstStyle/>
          <a:p>
            <a:pPr eaLnBrk="1" hangingPunct="1"/>
            <a:r>
              <a:rPr lang="en-US" smtClean="0"/>
              <a:t>Viewing Differences</a:t>
            </a:r>
          </a:p>
        </p:txBody>
      </p:sp>
      <p:sp>
        <p:nvSpPr>
          <p:cNvPr id="67587"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67588" name="TextBox 4"/>
          <p:cNvSpPr txBox="1">
            <a:spLocks noChangeArrowheads="1"/>
          </p:cNvSpPr>
          <p:nvPr/>
        </p:nvSpPr>
        <p:spPr bwMode="auto">
          <a:xfrm>
            <a:off x="304800" y="1219200"/>
            <a:ext cx="8534400" cy="1703388"/>
          </a:xfrm>
          <a:prstGeom prst="rect">
            <a:avLst/>
          </a:prstGeom>
          <a:noFill/>
          <a:ln w="9525">
            <a:noFill/>
            <a:miter lim="800000"/>
            <a:headEnd/>
            <a:tailEnd/>
          </a:ln>
        </p:spPr>
        <p:txBody>
          <a:bodyPr>
            <a:spAutoFit/>
          </a:bodyPr>
          <a:lstStyle/>
          <a:p>
            <a:pPr>
              <a:lnSpc>
                <a:spcPct val="150000"/>
              </a:lnSpc>
            </a:pPr>
            <a:r>
              <a:rPr lang="en-US" dirty="0" err="1"/>
              <a:t>Để</a:t>
            </a:r>
            <a:r>
              <a:rPr lang="en-US" dirty="0"/>
              <a:t> </a:t>
            </a:r>
            <a:r>
              <a:rPr lang="en-US" dirty="0" err="1"/>
              <a:t>xem</a:t>
            </a:r>
            <a:r>
              <a:rPr lang="en-US" dirty="0"/>
              <a:t> </a:t>
            </a:r>
            <a:r>
              <a:rPr lang="en-US" dirty="0" err="1"/>
              <a:t>sự</a:t>
            </a:r>
            <a:r>
              <a:rPr lang="en-US" dirty="0"/>
              <a:t> </a:t>
            </a:r>
            <a:r>
              <a:rPr lang="en-US" dirty="0" err="1"/>
              <a:t>khác</a:t>
            </a:r>
            <a:r>
              <a:rPr lang="en-US" dirty="0"/>
              <a:t> </a:t>
            </a:r>
            <a:r>
              <a:rPr lang="en-US" dirty="0" err="1"/>
              <a:t>nhau</a:t>
            </a:r>
            <a:r>
              <a:rPr lang="en-US" dirty="0"/>
              <a:t> </a:t>
            </a:r>
            <a:r>
              <a:rPr lang="en-US" dirty="0" err="1"/>
              <a:t>giữa</a:t>
            </a:r>
            <a:r>
              <a:rPr lang="en-US" dirty="0"/>
              <a:t> </a:t>
            </a:r>
            <a:r>
              <a:rPr lang="en-US" dirty="0" err="1"/>
              <a:t>hai</a:t>
            </a:r>
            <a:r>
              <a:rPr lang="en-US" dirty="0"/>
              <a:t> </a:t>
            </a:r>
            <a:r>
              <a:rPr lang="en-US" dirty="0" err="1"/>
              <a:t>phiên</a:t>
            </a:r>
            <a:r>
              <a:rPr lang="en-US" dirty="0"/>
              <a:t> </a:t>
            </a:r>
            <a:r>
              <a:rPr lang="en-US" dirty="0" err="1"/>
              <a:t>bản</a:t>
            </a:r>
            <a:r>
              <a:rPr lang="en-US" dirty="0"/>
              <a:t> , tortoise </a:t>
            </a:r>
            <a:r>
              <a:rPr lang="en-US" dirty="0" err="1"/>
              <a:t>xây</a:t>
            </a:r>
            <a:r>
              <a:rPr lang="en-US" dirty="0"/>
              <a:t> </a:t>
            </a:r>
            <a:r>
              <a:rPr lang="en-US" dirty="0" err="1"/>
              <a:t>dựng</a:t>
            </a:r>
            <a:r>
              <a:rPr lang="en-US" dirty="0"/>
              <a:t> </a:t>
            </a:r>
            <a:r>
              <a:rPr lang="en-US" dirty="0" err="1"/>
              <a:t>một</a:t>
            </a:r>
            <a:r>
              <a:rPr lang="en-US" dirty="0"/>
              <a:t> tool </a:t>
            </a:r>
            <a:r>
              <a:rPr lang="en-US" dirty="0" err="1"/>
              <a:t>tên</a:t>
            </a:r>
            <a:r>
              <a:rPr lang="en-US" dirty="0"/>
              <a:t> </a:t>
            </a:r>
            <a:r>
              <a:rPr lang="en-US" dirty="0" err="1"/>
              <a:t>là</a:t>
            </a:r>
            <a:r>
              <a:rPr lang="en-US" dirty="0"/>
              <a:t> </a:t>
            </a:r>
            <a:r>
              <a:rPr lang="en-US" b="1" dirty="0" err="1"/>
              <a:t>TortoiseMerge</a:t>
            </a:r>
            <a:r>
              <a:rPr lang="en-US" dirty="0"/>
              <a:t> </a:t>
            </a:r>
            <a:r>
              <a:rPr lang="en-US" dirty="0" err="1"/>
              <a:t>cho</a:t>
            </a:r>
            <a:r>
              <a:rPr lang="en-US" dirty="0"/>
              <a:t> </a:t>
            </a:r>
            <a:r>
              <a:rPr lang="en-US" dirty="0" err="1"/>
              <a:t>phép</a:t>
            </a:r>
            <a:r>
              <a:rPr lang="en-US" dirty="0"/>
              <a:t> </a:t>
            </a:r>
            <a:r>
              <a:rPr lang="en-US" dirty="0" err="1"/>
              <a:t>xem</a:t>
            </a:r>
            <a:r>
              <a:rPr lang="en-US" dirty="0"/>
              <a:t> </a:t>
            </a:r>
            <a:r>
              <a:rPr lang="en-US" dirty="0" err="1"/>
              <a:t>sự</a:t>
            </a:r>
            <a:r>
              <a:rPr lang="en-US" dirty="0"/>
              <a:t> </a:t>
            </a:r>
            <a:r>
              <a:rPr lang="en-US" dirty="0" err="1"/>
              <a:t>khác</a:t>
            </a:r>
            <a:r>
              <a:rPr lang="en-US" dirty="0"/>
              <a:t> </a:t>
            </a:r>
            <a:r>
              <a:rPr lang="en-US" dirty="0" err="1"/>
              <a:t>nhau</a:t>
            </a:r>
            <a:r>
              <a:rPr lang="en-US" dirty="0"/>
              <a:t> </a:t>
            </a:r>
            <a:r>
              <a:rPr lang="en-US" dirty="0" err="1"/>
              <a:t>giữa</a:t>
            </a:r>
            <a:r>
              <a:rPr lang="en-US" dirty="0"/>
              <a:t> </a:t>
            </a:r>
            <a:r>
              <a:rPr lang="en-US" dirty="0" err="1"/>
              <a:t>hai</a:t>
            </a:r>
            <a:r>
              <a:rPr lang="en-US" dirty="0"/>
              <a:t> </a:t>
            </a:r>
            <a:r>
              <a:rPr lang="en-US" dirty="0" err="1"/>
              <a:t>tập</a:t>
            </a:r>
            <a:r>
              <a:rPr lang="en-US" dirty="0"/>
              <a:t> tin </a:t>
            </a:r>
            <a:r>
              <a:rPr lang="en-US" dirty="0" err="1"/>
              <a:t>văn</a:t>
            </a:r>
            <a:r>
              <a:rPr lang="en-US" dirty="0"/>
              <a:t> </a:t>
            </a:r>
            <a:r>
              <a:rPr lang="en-US" dirty="0" err="1"/>
              <a:t>bản</a:t>
            </a:r>
            <a:endParaRPr lang="en-US" dirty="0"/>
          </a:p>
          <a:p>
            <a:pPr>
              <a:lnSpc>
                <a:spcPct val="150000"/>
              </a:lnSpc>
            </a:pPr>
            <a:r>
              <a:rPr lang="en-US" dirty="0" err="1"/>
              <a:t>TortoiseSVN</a:t>
            </a:r>
            <a:r>
              <a:rPr lang="en-US" dirty="0"/>
              <a:t> </a:t>
            </a:r>
            <a:r>
              <a:rPr lang="en-US" dirty="0" err="1"/>
              <a:t>cũng</a:t>
            </a:r>
            <a:r>
              <a:rPr lang="en-US" dirty="0"/>
              <a:t> </a:t>
            </a:r>
            <a:r>
              <a:rPr lang="en-US" dirty="0" err="1"/>
              <a:t>có</a:t>
            </a:r>
            <a:r>
              <a:rPr lang="en-US" dirty="0"/>
              <a:t> </a:t>
            </a:r>
            <a:r>
              <a:rPr lang="en-US" dirty="0" err="1"/>
              <a:t>một</a:t>
            </a:r>
            <a:r>
              <a:rPr lang="en-US" dirty="0"/>
              <a:t> </a:t>
            </a:r>
            <a:r>
              <a:rPr lang="en-US" dirty="0" err="1"/>
              <a:t>công</a:t>
            </a:r>
            <a:r>
              <a:rPr lang="en-US" dirty="0"/>
              <a:t> </a:t>
            </a:r>
            <a:r>
              <a:rPr lang="en-US" dirty="0" err="1"/>
              <a:t>cụ</a:t>
            </a:r>
            <a:r>
              <a:rPr lang="en-US" dirty="0"/>
              <a:t> </a:t>
            </a:r>
            <a:r>
              <a:rPr lang="en-US" dirty="0" err="1"/>
              <a:t>có</a:t>
            </a:r>
            <a:r>
              <a:rPr lang="en-US" dirty="0"/>
              <a:t> </a:t>
            </a:r>
            <a:r>
              <a:rPr lang="en-US" dirty="0" err="1"/>
              <a:t>tên</a:t>
            </a:r>
            <a:r>
              <a:rPr lang="en-US" dirty="0"/>
              <a:t>  </a:t>
            </a:r>
            <a:r>
              <a:rPr lang="en-US" b="1" dirty="0" err="1"/>
              <a:t>TortoiseIDiff</a:t>
            </a:r>
            <a:r>
              <a:rPr lang="en-US" dirty="0"/>
              <a:t>. </a:t>
            </a:r>
            <a:r>
              <a:rPr lang="en-US" dirty="0" err="1"/>
              <a:t>Tất</a:t>
            </a:r>
            <a:r>
              <a:rPr lang="en-US" dirty="0"/>
              <a:t> </a:t>
            </a:r>
            <a:r>
              <a:rPr lang="en-US" dirty="0" err="1"/>
              <a:t>nhiên</a:t>
            </a:r>
            <a:r>
              <a:rPr lang="en-US" dirty="0"/>
              <a:t>, </a:t>
            </a:r>
            <a:r>
              <a:rPr lang="en-US" dirty="0" err="1"/>
              <a:t>bạn</a:t>
            </a:r>
            <a:r>
              <a:rPr lang="en-US" dirty="0"/>
              <a:t> </a:t>
            </a:r>
            <a:r>
              <a:rPr lang="en-US" dirty="0" err="1"/>
              <a:t>có</a:t>
            </a:r>
            <a:r>
              <a:rPr lang="en-US" dirty="0"/>
              <a:t> </a:t>
            </a:r>
            <a:r>
              <a:rPr lang="en-US" dirty="0" err="1"/>
              <a:t>thể</a:t>
            </a:r>
            <a:r>
              <a:rPr lang="en-US" dirty="0"/>
              <a:t> </a:t>
            </a:r>
            <a:r>
              <a:rPr lang="en-US" dirty="0" err="1"/>
              <a:t>sử</a:t>
            </a:r>
            <a:r>
              <a:rPr lang="en-US" dirty="0"/>
              <a:t> </a:t>
            </a:r>
            <a:r>
              <a:rPr lang="en-US" dirty="0" err="1"/>
              <a:t>dụng</a:t>
            </a:r>
            <a:r>
              <a:rPr lang="en-US" dirty="0"/>
              <a:t> </a:t>
            </a:r>
            <a:r>
              <a:rPr lang="en-US" dirty="0" err="1"/>
              <a:t>chương</a:t>
            </a:r>
            <a:r>
              <a:rPr lang="en-US" dirty="0"/>
              <a:t> </a:t>
            </a:r>
            <a:r>
              <a:rPr lang="en-US" dirty="0" err="1"/>
              <a:t>trình</a:t>
            </a:r>
            <a:r>
              <a:rPr lang="en-US" dirty="0"/>
              <a:t> </a:t>
            </a:r>
            <a:r>
              <a:rPr lang="en-US" dirty="0" err="1"/>
              <a:t>khác</a:t>
            </a:r>
            <a:r>
              <a:rPr lang="en-US" dirty="0"/>
              <a:t> </a:t>
            </a:r>
            <a:r>
              <a:rPr lang="en-US" dirty="0" err="1"/>
              <a:t>mà</a:t>
            </a:r>
            <a:r>
              <a:rPr lang="en-US" dirty="0"/>
              <a:t> </a:t>
            </a:r>
            <a:r>
              <a:rPr lang="en-US" dirty="0" err="1"/>
              <a:t>bạn</a:t>
            </a:r>
            <a:r>
              <a:rPr lang="en-US" dirty="0"/>
              <a:t> </a:t>
            </a:r>
            <a:r>
              <a:rPr lang="en-US" dirty="0" err="1"/>
              <a:t>yêu</a:t>
            </a:r>
            <a:r>
              <a:rPr lang="en-US" dirty="0"/>
              <a:t> </a:t>
            </a:r>
            <a:r>
              <a:rPr lang="en-US" dirty="0" err="1"/>
              <a:t>thích</a:t>
            </a:r>
            <a:r>
              <a:rPr lang="en-US" dirty="0"/>
              <a:t>, </a:t>
            </a:r>
            <a:r>
              <a:rPr lang="en-US" dirty="0" err="1"/>
              <a:t>nếu</a:t>
            </a:r>
            <a:r>
              <a:rPr lang="en-US" dirty="0"/>
              <a:t> </a:t>
            </a:r>
            <a:r>
              <a:rPr lang="en-US" dirty="0" err="1"/>
              <a:t>bạn</a:t>
            </a:r>
            <a:r>
              <a:rPr lang="en-US" dirty="0"/>
              <a:t> </a:t>
            </a:r>
            <a:r>
              <a:rPr lang="en-US" dirty="0" err="1"/>
              <a:t>muốn</a:t>
            </a:r>
            <a:r>
              <a:rPr lang="en-US" dirty="0"/>
              <a:t> </a:t>
            </a:r>
          </a:p>
        </p:txBody>
      </p:sp>
      <p:pic>
        <p:nvPicPr>
          <p:cNvPr id="67589" name="Picture 2" descr="1"/>
          <p:cNvPicPr>
            <a:picLocks noChangeAspect="1" noChangeArrowheads="1"/>
          </p:cNvPicPr>
          <p:nvPr/>
        </p:nvPicPr>
        <p:blipFill>
          <a:blip r:embed="rId2"/>
          <a:srcRect/>
          <a:stretch>
            <a:fillRect/>
          </a:stretch>
        </p:blipFill>
        <p:spPr bwMode="auto">
          <a:xfrm>
            <a:off x="457200" y="3048000"/>
            <a:ext cx="7959725" cy="3124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p:txBody>
          <a:bodyPr/>
          <a:lstStyle/>
          <a:p>
            <a:pPr eaLnBrk="1" hangingPunct="1"/>
            <a:r>
              <a:rPr lang="en-US" smtClean="0"/>
              <a:t>Viewing Differences</a:t>
            </a:r>
          </a:p>
        </p:txBody>
      </p:sp>
      <p:sp>
        <p:nvSpPr>
          <p:cNvPr id="68611"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68612" name="TextBox 4"/>
          <p:cNvSpPr txBox="1">
            <a:spLocks noChangeArrowheads="1"/>
          </p:cNvSpPr>
          <p:nvPr/>
        </p:nvSpPr>
        <p:spPr bwMode="auto">
          <a:xfrm>
            <a:off x="304800" y="1219200"/>
            <a:ext cx="8534400" cy="871538"/>
          </a:xfrm>
          <a:prstGeom prst="rect">
            <a:avLst/>
          </a:prstGeom>
          <a:noFill/>
          <a:ln w="9525">
            <a:noFill/>
            <a:miter lim="800000"/>
            <a:headEnd/>
            <a:tailEnd/>
          </a:ln>
        </p:spPr>
        <p:txBody>
          <a:bodyPr>
            <a:spAutoFit/>
          </a:bodyPr>
          <a:lstStyle/>
          <a:p>
            <a:pPr>
              <a:lnSpc>
                <a:spcPct val="150000"/>
              </a:lnSpc>
            </a:pPr>
            <a:r>
              <a:rPr lang="en-US" b="1" i="1">
                <a:solidFill>
                  <a:srgbClr val="EC2C06"/>
                </a:solidFill>
              </a:rPr>
              <a:t>Thay đổi cục bộ</a:t>
            </a:r>
            <a:r>
              <a:rPr lang="en-US">
                <a:solidFill>
                  <a:srgbClr val="EC2C06"/>
                </a:solidFill>
              </a:rPr>
              <a:t> </a:t>
            </a:r>
            <a:r>
              <a:rPr lang="en-US"/>
              <a:t>: nếu bạn muốn xem những thay đổi mà bạn đã làm trong cái bản làm việc của mình bạn chỉ việc chọn </a:t>
            </a:r>
            <a:r>
              <a:rPr lang="en-US" b="1"/>
              <a:t>TortoiseSVN</a:t>
            </a:r>
            <a:r>
              <a:rPr lang="en-US"/>
              <a:t> → </a:t>
            </a:r>
            <a:r>
              <a:rPr lang="en-US" b="1"/>
              <a:t>Diff</a:t>
            </a:r>
            <a:r>
              <a:rPr lang="en-US"/>
              <a:t>.  </a:t>
            </a:r>
          </a:p>
        </p:txBody>
      </p:sp>
      <p:pic>
        <p:nvPicPr>
          <p:cNvPr id="68613" name="Picture 2" descr="1"/>
          <p:cNvPicPr>
            <a:picLocks noChangeAspect="1" noChangeArrowheads="1"/>
          </p:cNvPicPr>
          <p:nvPr/>
        </p:nvPicPr>
        <p:blipFill>
          <a:blip r:embed="rId2"/>
          <a:srcRect/>
          <a:stretch>
            <a:fillRect/>
          </a:stretch>
        </p:blipFill>
        <p:spPr bwMode="auto">
          <a:xfrm>
            <a:off x="990600" y="2133600"/>
            <a:ext cx="5486400" cy="4060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p:txBody>
          <a:bodyPr/>
          <a:lstStyle/>
          <a:p>
            <a:pPr eaLnBrk="1" hangingPunct="1"/>
            <a:r>
              <a:rPr lang="en-US" smtClean="0"/>
              <a:t>Viewing Differences</a:t>
            </a:r>
          </a:p>
        </p:txBody>
      </p:sp>
      <p:sp>
        <p:nvSpPr>
          <p:cNvPr id="69635"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69636" name="Picture 2" descr="1"/>
          <p:cNvPicPr>
            <a:picLocks noChangeAspect="1" noChangeArrowheads="1"/>
          </p:cNvPicPr>
          <p:nvPr/>
        </p:nvPicPr>
        <p:blipFill>
          <a:blip r:embed="rId2"/>
          <a:srcRect/>
          <a:stretch>
            <a:fillRect/>
          </a:stretch>
        </p:blipFill>
        <p:spPr bwMode="auto">
          <a:xfrm>
            <a:off x="609600" y="1447800"/>
            <a:ext cx="7391400"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p:txBody>
          <a:bodyPr/>
          <a:lstStyle/>
          <a:p>
            <a:pPr eaLnBrk="1" hangingPunct="1"/>
            <a:r>
              <a:rPr lang="en-US" smtClean="0"/>
              <a:t>Viewing Differences</a:t>
            </a:r>
          </a:p>
        </p:txBody>
      </p:sp>
      <p:sp>
        <p:nvSpPr>
          <p:cNvPr id="70659"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70660" name="Rectangle 1"/>
          <p:cNvSpPr>
            <a:spLocks noChangeArrowheads="1"/>
          </p:cNvSpPr>
          <p:nvPr/>
        </p:nvSpPr>
        <p:spPr bwMode="auto">
          <a:xfrm>
            <a:off x="228600" y="1066800"/>
            <a:ext cx="8001000" cy="1631950"/>
          </a:xfrm>
          <a:prstGeom prst="rect">
            <a:avLst/>
          </a:prstGeom>
          <a:noFill/>
          <a:ln w="9525">
            <a:noFill/>
            <a:miter lim="800000"/>
            <a:headEnd/>
            <a:tailEnd/>
          </a:ln>
        </p:spPr>
        <p:txBody>
          <a:bodyPr anchor="ctr">
            <a:spAutoFit/>
          </a:bodyPr>
          <a:lstStyle/>
          <a:p>
            <a:r>
              <a:rPr lang="en-US" sz="2000" b="1" i="1">
                <a:solidFill>
                  <a:srgbClr val="000000"/>
                </a:solidFill>
                <a:latin typeface="Times New Roman" pitchFamily="18" charset="0"/>
                <a:ea typeface="Calibri" pitchFamily="34" charset="0"/>
                <a:cs typeface="Times New Roman" pitchFamily="18" charset="0"/>
              </a:rPr>
              <a:t>Sự khác biệt giữa các branch/tag</a:t>
            </a:r>
            <a:r>
              <a:rPr lang="en-US" sz="2000">
                <a:solidFill>
                  <a:srgbClr val="000000"/>
                </a:solidFill>
                <a:latin typeface="Times New Roman" pitchFamily="18" charset="0"/>
                <a:ea typeface="Calibri" pitchFamily="34" charset="0"/>
                <a:cs typeface="Times New Roman" pitchFamily="18" charset="0"/>
              </a:rPr>
              <a:t> :</a:t>
            </a:r>
            <a:endParaRPr lang="en-US" sz="2000">
              <a:latin typeface="Times New Roman" pitchFamily="18" charset="0"/>
              <a:ea typeface="Calibri" pitchFamily="34" charset="0"/>
              <a:cs typeface="Times New Roman" pitchFamily="18" charset="0"/>
            </a:endParaRPr>
          </a:p>
          <a:p>
            <a:pPr eaLnBrk="0" hangingPunct="0"/>
            <a:r>
              <a:rPr lang="en-US" sz="2000">
                <a:solidFill>
                  <a:srgbClr val="000000"/>
                </a:solidFill>
                <a:latin typeface="Times New Roman" pitchFamily="18" charset="0"/>
                <a:ea typeface="Calibri" pitchFamily="34" charset="0"/>
                <a:cs typeface="Times New Roman" pitchFamily="18" charset="0"/>
              </a:rPr>
              <a:t>Nếu bạn muốn xem đã thay đổi những gì trên trunk ( những gì bạn đang làm trên một branch ) hay trên 1 branch đặc biệt.  thì trong khi bạn nhấn chuột phải vào 1 file , hãy nhấn phím </a:t>
            </a:r>
            <a:r>
              <a:rPr lang="en-US" sz="2000" b="1">
                <a:solidFill>
                  <a:srgbClr val="000000"/>
                </a:solidFill>
                <a:latin typeface="Times New Roman" pitchFamily="18" charset="0"/>
                <a:ea typeface="Calibri" pitchFamily="34" charset="0"/>
                <a:cs typeface="Times New Roman" pitchFamily="18" charset="0"/>
              </a:rPr>
              <a:t>Shift</a:t>
            </a:r>
            <a:r>
              <a:rPr lang="en-US" sz="2000">
                <a:solidFill>
                  <a:srgbClr val="000000"/>
                </a:solidFill>
                <a:latin typeface="Times New Roman" pitchFamily="18" charset="0"/>
                <a:ea typeface="Calibri" pitchFamily="34" charset="0"/>
                <a:cs typeface="Times New Roman" pitchFamily="18" charset="0"/>
              </a:rPr>
              <a:t> , sau đó chọn </a:t>
            </a:r>
            <a:r>
              <a:rPr lang="en-US" sz="2000" b="1">
                <a:solidFill>
                  <a:srgbClr val="000000"/>
                </a:solidFill>
                <a:latin typeface="Times New Roman" pitchFamily="18" charset="0"/>
                <a:ea typeface="Calibri" pitchFamily="34" charset="0"/>
                <a:cs typeface="Times New Roman" pitchFamily="18" charset="0"/>
              </a:rPr>
              <a:t>TortoiseSVN</a:t>
            </a:r>
            <a:r>
              <a:rPr lang="en-US" sz="2000">
                <a:solidFill>
                  <a:srgbClr val="000000"/>
                </a:solidFill>
                <a:latin typeface="Times New Roman" pitchFamily="18" charset="0"/>
                <a:ea typeface="Calibri" pitchFamily="34" charset="0"/>
                <a:cs typeface="Times New Roman" pitchFamily="18" charset="0"/>
              </a:rPr>
              <a:t> → </a:t>
            </a:r>
            <a:r>
              <a:rPr lang="en-US" sz="2000" b="1">
                <a:solidFill>
                  <a:srgbClr val="000000"/>
                </a:solidFill>
                <a:latin typeface="Times New Roman" pitchFamily="18" charset="0"/>
                <a:ea typeface="Calibri" pitchFamily="34" charset="0"/>
                <a:cs typeface="Times New Roman" pitchFamily="18" charset="0"/>
              </a:rPr>
              <a:t>Diff with URL</a:t>
            </a:r>
            <a:endParaRPr lang="en-US" sz="2000">
              <a:latin typeface="Times New Roman" pitchFamily="18" charset="0"/>
              <a:ea typeface="Calibri" pitchFamily="34" charset="0"/>
              <a:cs typeface="Times New Roman" pitchFamily="18" charset="0"/>
            </a:endParaRPr>
          </a:p>
        </p:txBody>
      </p:sp>
      <p:pic>
        <p:nvPicPr>
          <p:cNvPr id="70661" name="Picture 2" descr="1"/>
          <p:cNvPicPr>
            <a:picLocks noChangeAspect="1" noChangeArrowheads="1"/>
          </p:cNvPicPr>
          <p:nvPr/>
        </p:nvPicPr>
        <p:blipFill>
          <a:blip r:embed="rId2"/>
          <a:srcRect/>
          <a:stretch>
            <a:fillRect/>
          </a:stretch>
        </p:blipFill>
        <p:spPr bwMode="auto">
          <a:xfrm>
            <a:off x="685800" y="2819400"/>
            <a:ext cx="6934200" cy="3733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p:txBody>
          <a:bodyPr/>
          <a:lstStyle/>
          <a:p>
            <a:pPr eaLnBrk="1" hangingPunct="1"/>
            <a:r>
              <a:rPr lang="en-US" smtClean="0"/>
              <a:t>Viewing Differences</a:t>
            </a:r>
          </a:p>
        </p:txBody>
      </p:sp>
      <p:sp>
        <p:nvSpPr>
          <p:cNvPr id="71683"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71684" name="Picture 2" descr="1"/>
          <p:cNvPicPr>
            <a:picLocks noChangeAspect="1" noChangeArrowheads="1"/>
          </p:cNvPicPr>
          <p:nvPr/>
        </p:nvPicPr>
        <p:blipFill>
          <a:blip r:embed="rId2"/>
          <a:srcRect/>
          <a:stretch>
            <a:fillRect/>
          </a:stretch>
        </p:blipFill>
        <p:spPr bwMode="auto">
          <a:xfrm>
            <a:off x="762000" y="1676400"/>
            <a:ext cx="6781800" cy="4392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p:txBody>
          <a:bodyPr/>
          <a:lstStyle/>
          <a:p>
            <a:pPr eaLnBrk="1" hangingPunct="1"/>
            <a:r>
              <a:rPr lang="en-US" smtClean="0"/>
              <a:t>Viewing Differences</a:t>
            </a:r>
          </a:p>
        </p:txBody>
      </p:sp>
      <p:sp>
        <p:nvSpPr>
          <p:cNvPr id="72707"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72708" name="Picture 2" descr="1"/>
          <p:cNvPicPr>
            <a:picLocks noChangeAspect="1" noChangeArrowheads="1"/>
          </p:cNvPicPr>
          <p:nvPr/>
        </p:nvPicPr>
        <p:blipFill>
          <a:blip r:embed="rId2"/>
          <a:srcRect/>
          <a:stretch>
            <a:fillRect/>
          </a:stretch>
        </p:blipFill>
        <p:spPr bwMode="auto">
          <a:xfrm>
            <a:off x="914400" y="1524000"/>
            <a:ext cx="6248400" cy="4508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8" name="Rectangle 5"/>
          <p:cNvSpPr>
            <a:spLocks noGrp="1" noChangeArrowheads="1"/>
          </p:cNvSpPr>
          <p:nvPr>
            <p:ph type="title"/>
          </p:nvPr>
        </p:nvSpPr>
        <p:spPr/>
        <p:txBody>
          <a:bodyPr/>
          <a:lstStyle/>
          <a:p>
            <a:pPr eaLnBrk="1" hangingPunct="1"/>
            <a:r>
              <a:rPr lang="en-US" smtClean="0"/>
              <a:t>Cài đặt</a:t>
            </a:r>
          </a:p>
        </p:txBody>
      </p:sp>
      <p:sp>
        <p:nvSpPr>
          <p:cNvPr id="9219" name="TextBox 31"/>
          <p:cNvSpPr txBox="1">
            <a:spLocks noChangeArrowheads="1"/>
          </p:cNvSpPr>
          <p:nvPr/>
        </p:nvSpPr>
        <p:spPr bwMode="auto">
          <a:xfrm>
            <a:off x="601663" y="4876800"/>
            <a:ext cx="1074737" cy="461963"/>
          </a:xfrm>
          <a:prstGeom prst="rect">
            <a:avLst/>
          </a:prstGeom>
          <a:noFill/>
          <a:ln w="9525">
            <a:noFill/>
            <a:miter lim="800000"/>
            <a:headEnd/>
            <a:tailEnd/>
          </a:ln>
        </p:spPr>
        <p:txBody>
          <a:bodyPr wrap="none">
            <a:spAutoFit/>
          </a:bodyPr>
          <a:lstStyle/>
          <a:p>
            <a:r>
              <a:rPr lang="en-US" sz="2400"/>
              <a:t>Step 6</a:t>
            </a:r>
          </a:p>
        </p:txBody>
      </p:sp>
      <p:sp>
        <p:nvSpPr>
          <p:cNvPr id="34" name="TextBox 33"/>
          <p:cNvSpPr txBox="1">
            <a:spLocks noChangeArrowheads="1"/>
          </p:cNvSpPr>
          <p:nvPr/>
        </p:nvSpPr>
        <p:spPr bwMode="auto">
          <a:xfrm>
            <a:off x="7696200" y="1219200"/>
            <a:ext cx="1074738" cy="461963"/>
          </a:xfrm>
          <a:prstGeom prst="rect">
            <a:avLst/>
          </a:prstGeom>
          <a:noFill/>
          <a:ln w="9525">
            <a:noFill/>
            <a:miter lim="800000"/>
            <a:headEnd/>
            <a:tailEnd/>
          </a:ln>
        </p:spPr>
        <p:txBody>
          <a:bodyPr wrap="none">
            <a:spAutoFit/>
          </a:bodyPr>
          <a:lstStyle/>
          <a:p>
            <a:r>
              <a:rPr lang="en-US" sz="2400"/>
              <a:t>Step 7</a:t>
            </a:r>
          </a:p>
        </p:txBody>
      </p:sp>
      <p:pic>
        <p:nvPicPr>
          <p:cNvPr id="9221" name="Picture 2" descr="D:\My Documents\US Document\US Documents II - 08-09\Quan ly cau hinh phan mem\Nhom\tool\tortoise\Setup svn\Setup\Step6.JPG"/>
          <p:cNvPicPr>
            <a:picLocks noChangeAspect="1" noChangeArrowheads="1"/>
          </p:cNvPicPr>
          <p:nvPr/>
        </p:nvPicPr>
        <p:blipFill>
          <a:blip r:embed="rId2"/>
          <a:srcRect/>
          <a:stretch>
            <a:fillRect/>
          </a:stretch>
        </p:blipFill>
        <p:spPr bwMode="auto">
          <a:xfrm>
            <a:off x="304800" y="1143000"/>
            <a:ext cx="4752975" cy="3733800"/>
          </a:xfrm>
          <a:prstGeom prst="rect">
            <a:avLst/>
          </a:prstGeom>
          <a:noFill/>
          <a:ln w="9525">
            <a:noFill/>
            <a:miter lim="800000"/>
            <a:headEnd/>
            <a:tailEnd/>
          </a:ln>
        </p:spPr>
      </p:pic>
      <p:pic>
        <p:nvPicPr>
          <p:cNvPr id="125955" name="Picture 3" descr="D:\My Documents\US Document\US Documents II - 08-09\Quan ly cau hinh phan mem\Nhom\tool\tortoise\Setup svn\Setup\Step7.JPG"/>
          <p:cNvPicPr>
            <a:picLocks noChangeAspect="1" noChangeArrowheads="1"/>
          </p:cNvPicPr>
          <p:nvPr/>
        </p:nvPicPr>
        <p:blipFill>
          <a:blip r:embed="rId3"/>
          <a:srcRect/>
          <a:stretch>
            <a:fillRect/>
          </a:stretch>
        </p:blipFill>
        <p:spPr bwMode="auto">
          <a:xfrm>
            <a:off x="3429000" y="1676400"/>
            <a:ext cx="5715000" cy="3848100"/>
          </a:xfrm>
          <a:prstGeom prst="rect">
            <a:avLst/>
          </a:prstGeom>
          <a:noFill/>
          <a:ln w="9525">
            <a:noFill/>
            <a:miter lim="800000"/>
            <a:headEnd/>
            <a:tailEnd/>
          </a:ln>
        </p:spPr>
      </p:pic>
      <p:pic>
        <p:nvPicPr>
          <p:cNvPr id="125956" name="Picture 4" descr="D:\My Documents\US Document\US Documents II - 08-09\Quan ly cau hinh phan mem\Nhom\tool\tortoise\Setup svn\Setup\Step8.JPG"/>
          <p:cNvPicPr>
            <a:picLocks noChangeAspect="1" noChangeArrowheads="1"/>
          </p:cNvPicPr>
          <p:nvPr/>
        </p:nvPicPr>
        <p:blipFill>
          <a:blip r:embed="rId4"/>
          <a:srcRect/>
          <a:stretch>
            <a:fillRect/>
          </a:stretch>
        </p:blipFill>
        <p:spPr bwMode="auto">
          <a:xfrm>
            <a:off x="5486400" y="4953000"/>
            <a:ext cx="3486150" cy="1628775"/>
          </a:xfrm>
          <a:prstGeom prst="rect">
            <a:avLst/>
          </a:prstGeom>
          <a:noFill/>
          <a:ln w="9525">
            <a:noFill/>
            <a:miter lim="800000"/>
            <a:headEnd/>
            <a:tailEnd/>
          </a:ln>
        </p:spPr>
      </p:pic>
      <p:sp>
        <p:nvSpPr>
          <p:cNvPr id="10" name="TextBox 9"/>
          <p:cNvSpPr txBox="1">
            <a:spLocks noChangeArrowheads="1"/>
          </p:cNvSpPr>
          <p:nvPr/>
        </p:nvSpPr>
        <p:spPr bwMode="auto">
          <a:xfrm>
            <a:off x="4302125" y="6091238"/>
            <a:ext cx="1108075" cy="461962"/>
          </a:xfrm>
          <a:prstGeom prst="rect">
            <a:avLst/>
          </a:prstGeom>
          <a:noFill/>
          <a:ln w="9525">
            <a:noFill/>
            <a:miter lim="800000"/>
            <a:headEnd/>
            <a:tailEnd/>
          </a:ln>
        </p:spPr>
        <p:txBody>
          <a:bodyPr wrap="none">
            <a:spAutoFit/>
          </a:bodyPr>
          <a:lstStyle/>
          <a:p>
            <a:r>
              <a:rPr lang="en-US" sz="2400" b="1">
                <a:solidFill>
                  <a:srgbClr val="FF0000"/>
                </a:solidFill>
              </a:rPr>
              <a:t>Step 8</a:t>
            </a:r>
          </a:p>
        </p:txBody>
      </p:sp>
      <p:pic>
        <p:nvPicPr>
          <p:cNvPr id="9225" name="Picture 9" descr="Visual Studio Icon 149">
            <a:hlinkClick r:id="rId5" action="ppaction://hlinksldjump"/>
          </p:cNvPr>
          <p:cNvPicPr>
            <a:picLocks noChangeAspect="1" noChangeArrowheads="1"/>
          </p:cNvPicPr>
          <p:nvPr/>
        </p:nvPicPr>
        <p:blipFill>
          <a:blip r:embed="rId6"/>
          <a:srcRect/>
          <a:stretch>
            <a:fillRect/>
          </a:stretch>
        </p:blipFill>
        <p:spPr bwMode="auto">
          <a:xfrm>
            <a:off x="152400" y="6096000"/>
            <a:ext cx="609600" cy="6096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9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9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p:txBody>
          <a:bodyPr/>
          <a:lstStyle/>
          <a:p>
            <a:pPr eaLnBrk="1" hangingPunct="1"/>
            <a:r>
              <a:rPr lang="en-US" smtClean="0"/>
              <a:t>Viewing Differences</a:t>
            </a:r>
          </a:p>
        </p:txBody>
      </p:sp>
      <p:sp>
        <p:nvSpPr>
          <p:cNvPr id="73731"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73732" name="TextBox 4"/>
          <p:cNvSpPr txBox="1">
            <a:spLocks noChangeArrowheads="1"/>
          </p:cNvSpPr>
          <p:nvPr/>
        </p:nvSpPr>
        <p:spPr bwMode="auto">
          <a:xfrm>
            <a:off x="304800" y="1219200"/>
            <a:ext cx="8458200" cy="923925"/>
          </a:xfrm>
          <a:prstGeom prst="rect">
            <a:avLst/>
          </a:prstGeom>
          <a:noFill/>
          <a:ln w="9525">
            <a:noFill/>
            <a:miter lim="800000"/>
            <a:headEnd/>
            <a:tailEnd/>
          </a:ln>
        </p:spPr>
        <p:txBody>
          <a:bodyPr>
            <a:spAutoFit/>
          </a:bodyPr>
          <a:lstStyle/>
          <a:p>
            <a:r>
              <a:rPr lang="en-US"/>
              <a:t>Bạn có thể dùng </a:t>
            </a:r>
            <a:r>
              <a:rPr lang="en-US" b="1"/>
              <a:t>repository browser </a:t>
            </a:r>
            <a:r>
              <a:rPr lang="en-US"/>
              <a:t>:  chọn thư mục . Sau đó chuột phải chọn </a:t>
            </a:r>
            <a:r>
              <a:rPr lang="en-US" b="1"/>
              <a:t>show log</a:t>
            </a:r>
            <a:r>
              <a:rPr lang="en-US"/>
              <a:t>,  trong show log, chọn 2 revision chuột phải chọn </a:t>
            </a:r>
            <a:r>
              <a:rPr lang="en-US" b="1"/>
              <a:t>compare revision</a:t>
            </a:r>
            <a:endParaRPr lang="en-US"/>
          </a:p>
          <a:p>
            <a:endParaRPr lang="en-US"/>
          </a:p>
        </p:txBody>
      </p:sp>
      <p:pic>
        <p:nvPicPr>
          <p:cNvPr id="73733" name="Picture 2" descr="1"/>
          <p:cNvPicPr>
            <a:picLocks noChangeAspect="1" noChangeArrowheads="1"/>
          </p:cNvPicPr>
          <p:nvPr/>
        </p:nvPicPr>
        <p:blipFill>
          <a:blip r:embed="rId2"/>
          <a:srcRect/>
          <a:stretch>
            <a:fillRect/>
          </a:stretch>
        </p:blipFill>
        <p:spPr bwMode="auto">
          <a:xfrm>
            <a:off x="762000" y="2057400"/>
            <a:ext cx="6629400" cy="4360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p:txBody>
          <a:bodyPr/>
          <a:lstStyle/>
          <a:p>
            <a:pPr eaLnBrk="1" hangingPunct="1"/>
            <a:r>
              <a:rPr lang="en-US" smtClean="0"/>
              <a:t>Viewing Differences</a:t>
            </a:r>
          </a:p>
        </p:txBody>
      </p:sp>
      <p:sp>
        <p:nvSpPr>
          <p:cNvPr id="74755"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74756" name="Picture 2" descr="1"/>
          <p:cNvPicPr>
            <a:picLocks noChangeAspect="1" noChangeArrowheads="1"/>
          </p:cNvPicPr>
          <p:nvPr/>
        </p:nvPicPr>
        <p:blipFill>
          <a:blip r:embed="rId2"/>
          <a:srcRect/>
          <a:stretch>
            <a:fillRect/>
          </a:stretch>
        </p:blipFill>
        <p:spPr bwMode="auto">
          <a:xfrm>
            <a:off x="457200" y="1295400"/>
            <a:ext cx="7848600" cy="4900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5778" name="Rectangle 2"/>
          <p:cNvSpPr>
            <a:spLocks noGrp="1" noChangeArrowheads="1"/>
          </p:cNvSpPr>
          <p:nvPr>
            <p:ph type="title" idx="4294967295"/>
          </p:nvPr>
        </p:nvSpPr>
        <p:spPr/>
        <p:txBody>
          <a:bodyPr/>
          <a:lstStyle/>
          <a:p>
            <a:pPr eaLnBrk="1" hangingPunct="1"/>
            <a:r>
              <a:rPr lang="en-US" smtClean="0"/>
              <a:t>Viewing Differences</a:t>
            </a:r>
          </a:p>
        </p:txBody>
      </p:sp>
      <p:sp>
        <p:nvSpPr>
          <p:cNvPr id="75779"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75780" name="TextBox 4"/>
          <p:cNvSpPr txBox="1">
            <a:spLocks noChangeArrowheads="1"/>
          </p:cNvSpPr>
          <p:nvPr/>
        </p:nvSpPr>
        <p:spPr bwMode="auto">
          <a:xfrm>
            <a:off x="1066800" y="1295400"/>
            <a:ext cx="7848600" cy="646113"/>
          </a:xfrm>
          <a:prstGeom prst="rect">
            <a:avLst/>
          </a:prstGeom>
          <a:noFill/>
          <a:ln w="9525">
            <a:noFill/>
            <a:miter lim="800000"/>
            <a:headEnd/>
            <a:tailEnd/>
          </a:ln>
        </p:spPr>
        <p:txBody>
          <a:bodyPr>
            <a:spAutoFit/>
          </a:bodyPr>
          <a:lstStyle/>
          <a:p>
            <a:r>
              <a:rPr lang="en-US"/>
              <a:t>Chọn thư mục , chuộtt phải chọn </a:t>
            </a:r>
            <a:r>
              <a:rPr lang="en-US" b="1"/>
              <a:t>show log</a:t>
            </a:r>
            <a:endParaRPr lang="en-US"/>
          </a:p>
          <a:p>
            <a:endParaRPr lang="en-US"/>
          </a:p>
        </p:txBody>
      </p:sp>
      <p:pic>
        <p:nvPicPr>
          <p:cNvPr id="75781" name="Picture 2" descr="1"/>
          <p:cNvPicPr>
            <a:picLocks noChangeAspect="1" noChangeArrowheads="1"/>
          </p:cNvPicPr>
          <p:nvPr/>
        </p:nvPicPr>
        <p:blipFill>
          <a:blip r:embed="rId2"/>
          <a:srcRect/>
          <a:stretch>
            <a:fillRect/>
          </a:stretch>
        </p:blipFill>
        <p:spPr bwMode="auto">
          <a:xfrm>
            <a:off x="1295400" y="1752600"/>
            <a:ext cx="5562600" cy="47386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Rectangle 2"/>
          <p:cNvSpPr>
            <a:spLocks noGrp="1" noChangeArrowheads="1"/>
          </p:cNvSpPr>
          <p:nvPr>
            <p:ph type="title" idx="4294967295"/>
          </p:nvPr>
        </p:nvSpPr>
        <p:spPr/>
        <p:txBody>
          <a:bodyPr/>
          <a:lstStyle/>
          <a:p>
            <a:pPr eaLnBrk="1" hangingPunct="1"/>
            <a:r>
              <a:rPr lang="en-US" smtClean="0"/>
              <a:t>Viewing Differences</a:t>
            </a:r>
          </a:p>
        </p:txBody>
      </p:sp>
      <p:sp>
        <p:nvSpPr>
          <p:cNvPr id="76803"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76804" name="Picture 2" descr="1"/>
          <p:cNvPicPr>
            <a:picLocks noChangeAspect="1" noChangeArrowheads="1"/>
          </p:cNvPicPr>
          <p:nvPr/>
        </p:nvPicPr>
        <p:blipFill>
          <a:blip r:embed="rId2"/>
          <a:srcRect/>
          <a:stretch>
            <a:fillRect/>
          </a:stretch>
        </p:blipFill>
        <p:spPr bwMode="auto">
          <a:xfrm>
            <a:off x="682625" y="1295400"/>
            <a:ext cx="7775575" cy="51006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p:txBody>
          <a:bodyPr/>
          <a:lstStyle/>
          <a:p>
            <a:pPr eaLnBrk="1" hangingPunct="1"/>
            <a:r>
              <a:rPr lang="en-US" smtClean="0"/>
              <a:t>Viewing Differences</a:t>
            </a:r>
          </a:p>
        </p:txBody>
      </p:sp>
      <p:sp>
        <p:nvSpPr>
          <p:cNvPr id="77827"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77828" name="TextBox 4"/>
          <p:cNvSpPr txBox="1">
            <a:spLocks noChangeArrowheads="1"/>
          </p:cNvSpPr>
          <p:nvPr/>
        </p:nvSpPr>
        <p:spPr bwMode="auto">
          <a:xfrm>
            <a:off x="762000" y="1295400"/>
            <a:ext cx="6019800" cy="646113"/>
          </a:xfrm>
          <a:prstGeom prst="rect">
            <a:avLst/>
          </a:prstGeom>
          <a:noFill/>
          <a:ln w="9525">
            <a:noFill/>
            <a:miter lim="800000"/>
            <a:headEnd/>
            <a:tailEnd/>
          </a:ln>
        </p:spPr>
        <p:txBody>
          <a:bodyPr>
            <a:spAutoFit/>
          </a:bodyPr>
          <a:lstStyle/>
          <a:p>
            <a:r>
              <a:rPr lang="en-US"/>
              <a:t>Chọn 2 revision, chuột phải , chọn </a:t>
            </a:r>
            <a:r>
              <a:rPr lang="en-US" b="1"/>
              <a:t>compare revision</a:t>
            </a:r>
          </a:p>
          <a:p>
            <a:endParaRPr lang="en-US"/>
          </a:p>
        </p:txBody>
      </p:sp>
      <p:pic>
        <p:nvPicPr>
          <p:cNvPr id="77829" name="Picture 2" descr="1"/>
          <p:cNvPicPr>
            <a:picLocks noChangeAspect="1" noChangeArrowheads="1"/>
          </p:cNvPicPr>
          <p:nvPr/>
        </p:nvPicPr>
        <p:blipFill>
          <a:blip r:embed="rId2"/>
          <a:srcRect/>
          <a:stretch>
            <a:fillRect/>
          </a:stretch>
        </p:blipFill>
        <p:spPr bwMode="auto">
          <a:xfrm>
            <a:off x="685800" y="2057400"/>
            <a:ext cx="6858000" cy="424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p:txBody>
          <a:bodyPr/>
          <a:lstStyle/>
          <a:p>
            <a:pPr eaLnBrk="1" hangingPunct="1"/>
            <a:r>
              <a:rPr lang="en-US" smtClean="0"/>
              <a:t>Viewing Differences</a:t>
            </a:r>
          </a:p>
        </p:txBody>
      </p:sp>
      <p:sp>
        <p:nvSpPr>
          <p:cNvPr id="78851"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78852" name="Picture 2" descr="1"/>
          <p:cNvPicPr>
            <a:picLocks noChangeAspect="1" noChangeArrowheads="1"/>
          </p:cNvPicPr>
          <p:nvPr/>
        </p:nvPicPr>
        <p:blipFill>
          <a:blip r:embed="rId2"/>
          <a:srcRect/>
          <a:stretch>
            <a:fillRect/>
          </a:stretch>
        </p:blipFill>
        <p:spPr bwMode="auto">
          <a:xfrm>
            <a:off x="762000" y="1600200"/>
            <a:ext cx="7402513"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Rectangle 2"/>
          <p:cNvSpPr>
            <a:spLocks noGrp="1" noChangeArrowheads="1"/>
          </p:cNvSpPr>
          <p:nvPr>
            <p:ph type="title" idx="4294967295"/>
          </p:nvPr>
        </p:nvSpPr>
        <p:spPr/>
        <p:txBody>
          <a:bodyPr/>
          <a:lstStyle/>
          <a:p>
            <a:pPr eaLnBrk="1" hangingPunct="1"/>
            <a:r>
              <a:rPr lang="en-US" smtClean="0"/>
              <a:t>Viewing Differences</a:t>
            </a:r>
          </a:p>
        </p:txBody>
      </p:sp>
      <p:sp>
        <p:nvSpPr>
          <p:cNvPr id="79875"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79876" name="TextBox 4"/>
          <p:cNvSpPr txBox="1">
            <a:spLocks noChangeArrowheads="1"/>
          </p:cNvSpPr>
          <p:nvPr/>
        </p:nvSpPr>
        <p:spPr bwMode="auto">
          <a:xfrm>
            <a:off x="228600" y="1371600"/>
            <a:ext cx="8229600" cy="1200150"/>
          </a:xfrm>
          <a:prstGeom prst="rect">
            <a:avLst/>
          </a:prstGeom>
          <a:noFill/>
          <a:ln w="9525">
            <a:noFill/>
            <a:miter lim="800000"/>
            <a:headEnd/>
            <a:tailEnd/>
          </a:ln>
        </p:spPr>
        <p:txBody>
          <a:bodyPr>
            <a:spAutoFit/>
          </a:bodyPr>
          <a:lstStyle/>
          <a:p>
            <a:r>
              <a:rPr lang="en-US"/>
              <a:t>Nếu muốn xem sự khác nhau giữa bản commit cuối với bản đang làm việc hiện tại, ta nhấn chuột phải vào file và chọn </a:t>
            </a:r>
            <a:r>
              <a:rPr lang="en-US" b="1"/>
              <a:t>TortoiseSVN</a:t>
            </a:r>
            <a:r>
              <a:rPr lang="en-US"/>
              <a:t> → </a:t>
            </a:r>
            <a:r>
              <a:rPr lang="en-US" b="1"/>
              <a:t>Diff with previous version</a:t>
            </a:r>
            <a:endParaRPr lang="en-US"/>
          </a:p>
          <a:p>
            <a:endParaRPr lang="en-US"/>
          </a:p>
        </p:txBody>
      </p:sp>
      <p:pic>
        <p:nvPicPr>
          <p:cNvPr id="79877" name="Picture 2" descr="1"/>
          <p:cNvPicPr>
            <a:picLocks noChangeAspect="1" noChangeArrowheads="1"/>
          </p:cNvPicPr>
          <p:nvPr/>
        </p:nvPicPr>
        <p:blipFill>
          <a:blip r:embed="rId2"/>
          <a:srcRect/>
          <a:stretch>
            <a:fillRect/>
          </a:stretch>
        </p:blipFill>
        <p:spPr bwMode="auto">
          <a:xfrm>
            <a:off x="1219200" y="2286000"/>
            <a:ext cx="6400800"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p:txBody>
          <a:bodyPr/>
          <a:lstStyle/>
          <a:p>
            <a:pPr eaLnBrk="1" hangingPunct="1"/>
            <a:r>
              <a:rPr lang="en-US" smtClean="0"/>
              <a:t>Viewing Differences</a:t>
            </a:r>
          </a:p>
        </p:txBody>
      </p:sp>
      <p:sp>
        <p:nvSpPr>
          <p:cNvPr id="80899"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80900" name="Picture 2" descr="1"/>
          <p:cNvPicPr>
            <a:picLocks noChangeAspect="1" noChangeArrowheads="1"/>
          </p:cNvPicPr>
          <p:nvPr/>
        </p:nvPicPr>
        <p:blipFill>
          <a:blip r:embed="rId2"/>
          <a:srcRect/>
          <a:stretch>
            <a:fillRect/>
          </a:stretch>
        </p:blipFill>
        <p:spPr bwMode="auto">
          <a:xfrm>
            <a:off x="914400" y="1295400"/>
            <a:ext cx="6770688" cy="4648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p:txBody>
          <a:bodyPr/>
          <a:lstStyle/>
          <a:p>
            <a:pPr eaLnBrk="1" hangingPunct="1"/>
            <a:r>
              <a:rPr lang="en-US" smtClean="0"/>
              <a:t>Viewing Differences</a:t>
            </a:r>
          </a:p>
        </p:txBody>
      </p:sp>
      <p:sp>
        <p:nvSpPr>
          <p:cNvPr id="81923"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81924" name="TextBox 4"/>
          <p:cNvSpPr txBox="1">
            <a:spLocks noChangeArrowheads="1"/>
          </p:cNvSpPr>
          <p:nvPr/>
        </p:nvSpPr>
        <p:spPr bwMode="auto">
          <a:xfrm>
            <a:off x="381000" y="1295400"/>
            <a:ext cx="8458200" cy="923925"/>
          </a:xfrm>
          <a:prstGeom prst="rect">
            <a:avLst/>
          </a:prstGeom>
          <a:noFill/>
          <a:ln w="9525">
            <a:noFill/>
            <a:miter lim="800000"/>
            <a:headEnd/>
            <a:tailEnd/>
          </a:ln>
        </p:spPr>
        <p:txBody>
          <a:bodyPr>
            <a:spAutoFit/>
          </a:bodyPr>
          <a:lstStyle/>
          <a:p>
            <a:r>
              <a:rPr lang="en-US"/>
              <a:t>Nếu bạn muốn xem sự khác nhau giữa một pbản đặc biệt nào đó với bản đang làm việc,  chuột phải vô bất kỳ đâu trong thư mục làm việc, chọn </a:t>
            </a:r>
            <a:r>
              <a:rPr lang="en-US" b="1"/>
              <a:t>show log</a:t>
            </a:r>
            <a:r>
              <a:rPr lang="en-US"/>
              <a:t> , chọ pbản muốn xem , chuột phải </a:t>
            </a:r>
            <a:r>
              <a:rPr lang="en-US">
                <a:sym typeface="Wingdings" pitchFamily="2" charset="2"/>
              </a:rPr>
              <a:t></a:t>
            </a:r>
            <a:r>
              <a:rPr lang="en-US"/>
              <a:t> chọn </a:t>
            </a:r>
            <a:r>
              <a:rPr lang="en-US" b="1"/>
              <a:t>compare with working copy</a:t>
            </a:r>
            <a:endParaRPr lang="en-US"/>
          </a:p>
        </p:txBody>
      </p:sp>
      <p:pic>
        <p:nvPicPr>
          <p:cNvPr id="81925" name="Picture 2" descr="1"/>
          <p:cNvPicPr>
            <a:picLocks noChangeAspect="1" noChangeArrowheads="1"/>
          </p:cNvPicPr>
          <p:nvPr/>
        </p:nvPicPr>
        <p:blipFill>
          <a:blip r:embed="rId2"/>
          <a:srcRect/>
          <a:stretch>
            <a:fillRect/>
          </a:stretch>
        </p:blipFill>
        <p:spPr bwMode="auto">
          <a:xfrm>
            <a:off x="381000" y="2362200"/>
            <a:ext cx="8382000"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p:txBody>
          <a:bodyPr/>
          <a:lstStyle/>
          <a:p>
            <a:pPr eaLnBrk="1" hangingPunct="1"/>
            <a:r>
              <a:rPr lang="en-US" smtClean="0"/>
              <a:t>Viewing Differences</a:t>
            </a:r>
          </a:p>
        </p:txBody>
      </p:sp>
      <p:sp>
        <p:nvSpPr>
          <p:cNvPr id="82947"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82948" name="Picture 2" descr="1"/>
          <p:cNvPicPr>
            <a:picLocks noChangeAspect="1" noChangeArrowheads="1"/>
          </p:cNvPicPr>
          <p:nvPr/>
        </p:nvPicPr>
        <p:blipFill>
          <a:blip r:embed="rId2"/>
          <a:srcRect/>
          <a:stretch>
            <a:fillRect/>
          </a:stretch>
        </p:blipFill>
        <p:spPr bwMode="auto">
          <a:xfrm>
            <a:off x="533400" y="1295400"/>
            <a:ext cx="7620000" cy="50847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5"/>
          <p:cNvSpPr>
            <a:spLocks noGrp="1" noChangeArrowheads="1"/>
          </p:cNvSpPr>
          <p:nvPr>
            <p:ph type="title"/>
          </p:nvPr>
        </p:nvSpPr>
        <p:spPr/>
        <p:txBody>
          <a:bodyPr/>
          <a:lstStyle/>
          <a:p>
            <a:pPr eaLnBrk="1" hangingPunct="1"/>
            <a:r>
              <a:rPr lang="en-US" smtClean="0"/>
              <a:t>Phân quyền</a:t>
            </a:r>
          </a:p>
        </p:txBody>
      </p:sp>
      <p:pic>
        <p:nvPicPr>
          <p:cNvPr id="10243" name="Picture 12"/>
          <p:cNvPicPr>
            <a:picLocks noChangeAspect="1" noChangeArrowheads="1"/>
          </p:cNvPicPr>
          <p:nvPr/>
        </p:nvPicPr>
        <p:blipFill>
          <a:blip r:embed="rId3"/>
          <a:srcRect/>
          <a:stretch>
            <a:fillRect/>
          </a:stretch>
        </p:blipFill>
        <p:spPr bwMode="auto">
          <a:xfrm>
            <a:off x="2743200" y="1600200"/>
            <a:ext cx="4171950" cy="2927350"/>
          </a:xfrm>
          <a:prstGeom prst="rect">
            <a:avLst/>
          </a:prstGeom>
          <a:noFill/>
          <a:ln w="9525">
            <a:noFill/>
            <a:miter lim="800000"/>
            <a:headEnd/>
            <a:tailEnd/>
          </a:ln>
        </p:spPr>
      </p:pic>
      <p:pic>
        <p:nvPicPr>
          <p:cNvPr id="10244" name="Picture 13" descr="Visual Studio Icon 149">
            <a:hlinkClick r:id="rId4" action="ppaction://hlinksldjump"/>
          </p:cNvPr>
          <p:cNvPicPr>
            <a:picLocks noChangeAspect="1" noChangeArrowheads="1"/>
          </p:cNvPicPr>
          <p:nvPr/>
        </p:nvPicPr>
        <p:blipFill>
          <a:blip r:embed="rId5"/>
          <a:srcRect/>
          <a:stretch>
            <a:fillRect/>
          </a:stretch>
        </p:blipFill>
        <p:spPr bwMode="auto">
          <a:xfrm>
            <a:off x="152400" y="6096000"/>
            <a:ext cx="609600" cy="6096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p:txBody>
          <a:bodyPr/>
          <a:lstStyle/>
          <a:p>
            <a:pPr eaLnBrk="1" hangingPunct="1"/>
            <a:r>
              <a:rPr lang="en-US" smtClean="0"/>
              <a:t>Viewing Differences</a:t>
            </a:r>
          </a:p>
        </p:txBody>
      </p:sp>
      <p:sp>
        <p:nvSpPr>
          <p:cNvPr id="83971"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83972" name="TextBox 4"/>
          <p:cNvSpPr txBox="1">
            <a:spLocks noChangeArrowheads="1"/>
          </p:cNvSpPr>
          <p:nvPr/>
        </p:nvSpPr>
        <p:spPr bwMode="auto">
          <a:xfrm>
            <a:off x="381000" y="1219200"/>
            <a:ext cx="8534400" cy="1754188"/>
          </a:xfrm>
          <a:prstGeom prst="rect">
            <a:avLst/>
          </a:prstGeom>
          <a:noFill/>
          <a:ln w="9525">
            <a:noFill/>
            <a:miter lim="800000"/>
            <a:headEnd/>
            <a:tailEnd/>
          </a:ln>
        </p:spPr>
        <p:txBody>
          <a:bodyPr>
            <a:spAutoFit/>
          </a:bodyPr>
          <a:lstStyle/>
          <a:p>
            <a:r>
              <a:rPr lang="en-US" b="1"/>
              <a:t>Sự khác biẹt giữa các file </a:t>
            </a:r>
            <a:r>
              <a:rPr lang="en-US"/>
              <a:t>: </a:t>
            </a:r>
          </a:p>
          <a:p>
            <a:r>
              <a:rPr lang="en-US"/>
              <a:t>Chọn 2 file </a:t>
            </a:r>
            <a:r>
              <a:rPr lang="en-US" b="1"/>
              <a:t>TortoiseSVN</a:t>
            </a:r>
            <a:r>
              <a:rPr lang="en-US"/>
              <a:t> → </a:t>
            </a:r>
            <a:r>
              <a:rPr lang="en-US" b="1"/>
              <a:t>Diff</a:t>
            </a:r>
            <a:r>
              <a:rPr lang="en-US"/>
              <a:t>.  ( </a:t>
            </a:r>
            <a:r>
              <a:rPr lang="en-US" b="1"/>
              <a:t>svn diff</a:t>
            </a:r>
            <a:r>
              <a:rPr lang="en-US"/>
              <a:t> )</a:t>
            </a:r>
          </a:p>
          <a:p>
            <a:r>
              <a:rPr lang="en-US" b="1" i="1"/>
              <a:t>Tất cả các thay đổi trong 1 commit : </a:t>
            </a:r>
            <a:endParaRPr lang="en-US"/>
          </a:p>
          <a:p>
            <a:r>
              <a:rPr lang="en-US"/>
              <a:t>Trong </a:t>
            </a:r>
            <a:r>
              <a:rPr lang="en-US" b="1"/>
              <a:t>revision log ( TortoiseSVN </a:t>
            </a:r>
            <a:r>
              <a:rPr lang="en-US" b="1">
                <a:sym typeface="Wingdings" pitchFamily="2" charset="2"/>
              </a:rPr>
              <a:t></a:t>
            </a:r>
            <a:r>
              <a:rPr lang="en-US" b="1"/>
              <a:t> show log ) </a:t>
            </a:r>
            <a:r>
              <a:rPr lang="en-US"/>
              <a:t>, bạn chọn </a:t>
            </a:r>
            <a:r>
              <a:rPr lang="en-US" b="1"/>
              <a:t>revision</a:t>
            </a:r>
            <a:r>
              <a:rPr lang="en-US"/>
              <a:t> muốn xem, chọn </a:t>
            </a:r>
            <a:r>
              <a:rPr lang="en-US" b="1"/>
              <a:t>Show changes as Unified-Diff</a:t>
            </a:r>
            <a:endParaRPr lang="en-US"/>
          </a:p>
          <a:p>
            <a:endParaRPr lang="en-US"/>
          </a:p>
        </p:txBody>
      </p:sp>
      <p:pic>
        <p:nvPicPr>
          <p:cNvPr id="83973" name="Picture 2" descr="1"/>
          <p:cNvPicPr>
            <a:picLocks noChangeAspect="1" noChangeArrowheads="1"/>
          </p:cNvPicPr>
          <p:nvPr/>
        </p:nvPicPr>
        <p:blipFill>
          <a:blip r:embed="rId2"/>
          <a:srcRect/>
          <a:stretch>
            <a:fillRect/>
          </a:stretch>
        </p:blipFill>
        <p:spPr bwMode="auto">
          <a:xfrm>
            <a:off x="533400" y="2819400"/>
            <a:ext cx="807720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p:txBody>
          <a:bodyPr/>
          <a:lstStyle/>
          <a:p>
            <a:pPr eaLnBrk="1" hangingPunct="1"/>
            <a:r>
              <a:rPr lang="en-US" smtClean="0"/>
              <a:t>Viewing Differences</a:t>
            </a:r>
          </a:p>
        </p:txBody>
      </p:sp>
      <p:sp>
        <p:nvSpPr>
          <p:cNvPr id="84995"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84996" name="Picture 2" descr="1"/>
          <p:cNvPicPr>
            <a:picLocks noChangeAspect="1" noChangeArrowheads="1"/>
          </p:cNvPicPr>
          <p:nvPr/>
        </p:nvPicPr>
        <p:blipFill>
          <a:blip r:embed="rId2"/>
          <a:srcRect/>
          <a:stretch>
            <a:fillRect/>
          </a:stretch>
        </p:blipFill>
        <p:spPr bwMode="auto">
          <a:xfrm>
            <a:off x="609600" y="1600200"/>
            <a:ext cx="7569200" cy="3962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018" name="Rectangle 2"/>
          <p:cNvSpPr>
            <a:spLocks noGrp="1" noChangeArrowheads="1"/>
          </p:cNvSpPr>
          <p:nvPr>
            <p:ph type="title" idx="4294967295"/>
          </p:nvPr>
        </p:nvSpPr>
        <p:spPr/>
        <p:txBody>
          <a:bodyPr/>
          <a:lstStyle/>
          <a:p>
            <a:pPr eaLnBrk="1" hangingPunct="1"/>
            <a:r>
              <a:rPr lang="en-US" smtClean="0"/>
              <a:t>Viewing Differences</a:t>
            </a:r>
          </a:p>
        </p:txBody>
      </p:sp>
      <p:sp>
        <p:nvSpPr>
          <p:cNvPr id="86019"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86020" name="TextBox 4"/>
          <p:cNvSpPr txBox="1">
            <a:spLocks noChangeArrowheads="1"/>
          </p:cNvSpPr>
          <p:nvPr/>
        </p:nvSpPr>
        <p:spPr bwMode="auto">
          <a:xfrm>
            <a:off x="381000" y="1295400"/>
            <a:ext cx="7772400" cy="923925"/>
          </a:xfrm>
          <a:prstGeom prst="rect">
            <a:avLst/>
          </a:prstGeom>
          <a:noFill/>
          <a:ln w="9525">
            <a:noFill/>
            <a:miter lim="800000"/>
            <a:headEnd/>
            <a:tailEnd/>
          </a:ln>
        </p:spPr>
        <p:txBody>
          <a:bodyPr>
            <a:spAutoFit/>
          </a:bodyPr>
          <a:lstStyle/>
          <a:p>
            <a:r>
              <a:rPr lang="en-US" b="1" i="1"/>
              <a:t>Difference with blame information</a:t>
            </a:r>
            <a:endParaRPr lang="en-US"/>
          </a:p>
          <a:p>
            <a:r>
              <a:rPr lang="en-US"/>
              <a:t>chuột phải vào file bất kỳ muốn xem </a:t>
            </a:r>
            <a:r>
              <a:rPr lang="en-US">
                <a:sym typeface="Wingdings" pitchFamily="2" charset="2"/>
              </a:rPr>
              <a:t></a:t>
            </a:r>
            <a:r>
              <a:rPr lang="en-US"/>
              <a:t>chọn </a:t>
            </a:r>
            <a:r>
              <a:rPr lang="en-US" b="1"/>
              <a:t>blame </a:t>
            </a:r>
            <a:endParaRPr lang="en-US"/>
          </a:p>
          <a:p>
            <a:endParaRPr lang="en-US"/>
          </a:p>
        </p:txBody>
      </p:sp>
      <p:pic>
        <p:nvPicPr>
          <p:cNvPr id="86021" name="Picture 2" descr="1"/>
          <p:cNvPicPr>
            <a:picLocks noChangeAspect="1" noChangeArrowheads="1"/>
          </p:cNvPicPr>
          <p:nvPr/>
        </p:nvPicPr>
        <p:blipFill>
          <a:blip r:embed="rId2"/>
          <a:srcRect/>
          <a:stretch>
            <a:fillRect/>
          </a:stretch>
        </p:blipFill>
        <p:spPr bwMode="auto">
          <a:xfrm>
            <a:off x="533400" y="2133600"/>
            <a:ext cx="7162800" cy="4343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p:txBody>
          <a:bodyPr/>
          <a:lstStyle/>
          <a:p>
            <a:pPr eaLnBrk="1" hangingPunct="1"/>
            <a:r>
              <a:rPr lang="en-US" smtClean="0"/>
              <a:t>Viewing Differences</a:t>
            </a:r>
          </a:p>
        </p:txBody>
      </p:sp>
      <p:sp>
        <p:nvSpPr>
          <p:cNvPr id="87043"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87044" name="Picture 2" descr="1"/>
          <p:cNvPicPr>
            <a:picLocks noChangeAspect="1" noChangeArrowheads="1"/>
          </p:cNvPicPr>
          <p:nvPr/>
        </p:nvPicPr>
        <p:blipFill>
          <a:blip r:embed="rId2"/>
          <a:srcRect/>
          <a:stretch>
            <a:fillRect/>
          </a:stretch>
        </p:blipFill>
        <p:spPr bwMode="auto">
          <a:xfrm>
            <a:off x="762000" y="1295400"/>
            <a:ext cx="4114800" cy="2786063"/>
          </a:xfrm>
          <a:prstGeom prst="rect">
            <a:avLst/>
          </a:prstGeom>
          <a:noFill/>
          <a:ln w="9525">
            <a:noFill/>
            <a:miter lim="800000"/>
            <a:headEnd/>
            <a:tailEnd/>
          </a:ln>
        </p:spPr>
      </p:pic>
      <p:pic>
        <p:nvPicPr>
          <p:cNvPr id="87045" name="Picture 3" descr="1"/>
          <p:cNvPicPr>
            <a:picLocks noChangeAspect="1" noChangeArrowheads="1"/>
          </p:cNvPicPr>
          <p:nvPr/>
        </p:nvPicPr>
        <p:blipFill>
          <a:blip r:embed="rId3"/>
          <a:srcRect/>
          <a:stretch>
            <a:fillRect/>
          </a:stretch>
        </p:blipFill>
        <p:spPr bwMode="auto">
          <a:xfrm>
            <a:off x="533400" y="4267200"/>
            <a:ext cx="8031163" cy="21732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p:txBody>
          <a:bodyPr/>
          <a:lstStyle/>
          <a:p>
            <a:pPr eaLnBrk="1" hangingPunct="1"/>
            <a:r>
              <a:rPr lang="en-US" smtClean="0"/>
              <a:t>Viewing Differences</a:t>
            </a:r>
          </a:p>
        </p:txBody>
      </p:sp>
      <p:sp>
        <p:nvSpPr>
          <p:cNvPr id="88067"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88068" name="TextBox 5"/>
          <p:cNvSpPr txBox="1">
            <a:spLocks noChangeArrowheads="1"/>
          </p:cNvSpPr>
          <p:nvPr/>
        </p:nvSpPr>
        <p:spPr bwMode="auto">
          <a:xfrm>
            <a:off x="533400" y="1371600"/>
            <a:ext cx="7848600" cy="3365500"/>
          </a:xfrm>
          <a:prstGeom prst="rect">
            <a:avLst/>
          </a:prstGeom>
          <a:noFill/>
          <a:ln w="9525">
            <a:noFill/>
            <a:miter lim="800000"/>
            <a:headEnd/>
            <a:tailEnd/>
          </a:ln>
        </p:spPr>
        <p:txBody>
          <a:bodyPr>
            <a:spAutoFit/>
          </a:bodyPr>
          <a:lstStyle/>
          <a:p>
            <a:pPr>
              <a:lnSpc>
                <a:spcPct val="150000"/>
              </a:lnSpc>
            </a:pPr>
            <a:r>
              <a:rPr lang="en-US" b="1"/>
              <a:t>Ai  đã  thay đổi dòng nào ?</a:t>
            </a:r>
            <a:endParaRPr lang="en-US"/>
          </a:p>
          <a:p>
            <a:pPr>
              <a:lnSpc>
                <a:spcPct val="150000"/>
              </a:lnSpc>
            </a:pPr>
            <a:r>
              <a:rPr lang="en-US"/>
              <a:t>Đôi khi ta không chỉ muốn biết dòng nào đã được thay đổi, mà ta còn muốn biết cả ai đã thay đổi những dòng đặc biệt trong một file. Khi đó ta dùng lệnh </a:t>
            </a:r>
            <a:r>
              <a:rPr lang="en-US" b="1"/>
              <a:t>TortoiseSVN  </a:t>
            </a:r>
            <a:r>
              <a:rPr lang="en-US" b="1">
                <a:sym typeface="Wingdings" pitchFamily="2" charset="2"/>
              </a:rPr>
              <a:t></a:t>
            </a:r>
            <a:r>
              <a:rPr lang="en-US" b="1"/>
              <a:t> Blame</a:t>
            </a:r>
            <a:endParaRPr lang="en-US"/>
          </a:p>
          <a:p>
            <a:pPr>
              <a:lnSpc>
                <a:spcPct val="150000"/>
              </a:lnSpc>
            </a:pPr>
            <a:r>
              <a:rPr lang="en-US"/>
              <a:t>Trong tortoiseBlame, muốn tìm một thông tin nào dó trong blame, chọn            </a:t>
            </a:r>
            <a:r>
              <a:rPr lang="en-US" b="1"/>
              <a:t>Edit </a:t>
            </a:r>
            <a:r>
              <a:rPr lang="en-US" b="1">
                <a:sym typeface="Wingdings" pitchFamily="2" charset="2"/>
              </a:rPr>
              <a:t></a:t>
            </a:r>
            <a:r>
              <a:rPr lang="en-US" b="1"/>
              <a:t> find</a:t>
            </a:r>
            <a:r>
              <a:rPr lang="en-US"/>
              <a:t>  , khi tìm thấy nó sẽ tô đậm dòng đó, không tìm thấy xuất hiện thông báo</a:t>
            </a:r>
          </a:p>
          <a:p>
            <a:pPr>
              <a:lnSpc>
                <a:spcPct val="150000"/>
              </a:lnSpc>
            </a:pPr>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9090" name="Rectangle 2"/>
          <p:cNvSpPr>
            <a:spLocks noGrp="1" noChangeArrowheads="1"/>
          </p:cNvSpPr>
          <p:nvPr>
            <p:ph type="title" idx="4294967295"/>
          </p:nvPr>
        </p:nvSpPr>
        <p:spPr/>
        <p:txBody>
          <a:bodyPr/>
          <a:lstStyle/>
          <a:p>
            <a:pPr eaLnBrk="1" hangingPunct="1"/>
            <a:r>
              <a:rPr lang="en-US" smtClean="0"/>
              <a:t>Viewing Differences</a:t>
            </a:r>
          </a:p>
        </p:txBody>
      </p:sp>
      <p:sp>
        <p:nvSpPr>
          <p:cNvPr id="89091"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89092" name="Picture 2" descr="1"/>
          <p:cNvPicPr>
            <a:picLocks noChangeAspect="1" noChangeArrowheads="1"/>
          </p:cNvPicPr>
          <p:nvPr/>
        </p:nvPicPr>
        <p:blipFill>
          <a:blip r:embed="rId2"/>
          <a:srcRect/>
          <a:stretch>
            <a:fillRect/>
          </a:stretch>
        </p:blipFill>
        <p:spPr bwMode="auto">
          <a:xfrm>
            <a:off x="838200" y="1447800"/>
            <a:ext cx="7607300" cy="3657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4" name="Rectangle 2"/>
          <p:cNvSpPr>
            <a:spLocks noGrp="1" noChangeArrowheads="1"/>
          </p:cNvSpPr>
          <p:nvPr>
            <p:ph type="title" idx="4294967295"/>
          </p:nvPr>
        </p:nvSpPr>
        <p:spPr/>
        <p:txBody>
          <a:bodyPr/>
          <a:lstStyle/>
          <a:p>
            <a:pPr eaLnBrk="1" hangingPunct="1"/>
            <a:r>
              <a:rPr lang="en-US" smtClean="0"/>
              <a:t>Viewing Differences</a:t>
            </a:r>
          </a:p>
        </p:txBody>
      </p:sp>
      <p:sp>
        <p:nvSpPr>
          <p:cNvPr id="90115"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90116" name="TextBox 4"/>
          <p:cNvSpPr txBox="1">
            <a:spLocks noChangeArrowheads="1"/>
          </p:cNvSpPr>
          <p:nvPr/>
        </p:nvSpPr>
        <p:spPr bwMode="auto">
          <a:xfrm>
            <a:off x="609600" y="1371600"/>
            <a:ext cx="6324600" cy="646113"/>
          </a:xfrm>
          <a:prstGeom prst="rect">
            <a:avLst/>
          </a:prstGeom>
          <a:noFill/>
          <a:ln w="9525">
            <a:noFill/>
            <a:miter lim="800000"/>
            <a:headEnd/>
            <a:tailEnd/>
          </a:ln>
        </p:spPr>
        <p:txBody>
          <a:bodyPr>
            <a:spAutoFit/>
          </a:bodyPr>
          <a:lstStyle/>
          <a:p>
            <a:endParaRPr lang="en-US"/>
          </a:p>
          <a:p>
            <a:r>
              <a:rPr lang="en-US"/>
              <a:t>Muốn di chuyển đến một dòng nào đó </a:t>
            </a:r>
            <a:r>
              <a:rPr lang="en-US" b="1"/>
              <a:t>Edit </a:t>
            </a:r>
            <a:r>
              <a:rPr lang="en-US" b="1">
                <a:sym typeface="Wingdings" pitchFamily="2" charset="2"/>
              </a:rPr>
              <a:t></a:t>
            </a:r>
            <a:r>
              <a:rPr lang="en-US" b="1"/>
              <a:t> Go To line</a:t>
            </a:r>
            <a:r>
              <a:rPr lang="en-US"/>
              <a:t> </a:t>
            </a:r>
          </a:p>
        </p:txBody>
      </p:sp>
      <p:pic>
        <p:nvPicPr>
          <p:cNvPr id="90117" name="Picture 5" descr="1.JPG"/>
          <p:cNvPicPr>
            <a:picLocks noChangeAspect="1"/>
          </p:cNvPicPr>
          <p:nvPr/>
        </p:nvPicPr>
        <p:blipFill>
          <a:blip r:embed="rId2"/>
          <a:srcRect/>
          <a:stretch>
            <a:fillRect/>
          </a:stretch>
        </p:blipFill>
        <p:spPr bwMode="auto">
          <a:xfrm>
            <a:off x="457200" y="2286000"/>
            <a:ext cx="7391400"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1138" name="Rectangle 2"/>
          <p:cNvSpPr>
            <a:spLocks noGrp="1" noChangeArrowheads="1"/>
          </p:cNvSpPr>
          <p:nvPr>
            <p:ph type="title" idx="4294967295"/>
          </p:nvPr>
        </p:nvSpPr>
        <p:spPr/>
        <p:txBody>
          <a:bodyPr/>
          <a:lstStyle/>
          <a:p>
            <a:pPr eaLnBrk="1" hangingPunct="1"/>
            <a:r>
              <a:rPr lang="en-US" smtClean="0"/>
              <a:t>Viewing Differences</a:t>
            </a:r>
          </a:p>
        </p:txBody>
      </p:sp>
      <p:sp>
        <p:nvSpPr>
          <p:cNvPr id="91139"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91140" name="Picture 2"/>
          <p:cNvPicPr>
            <a:picLocks noChangeAspect="1" noChangeArrowheads="1"/>
          </p:cNvPicPr>
          <p:nvPr/>
        </p:nvPicPr>
        <p:blipFill>
          <a:blip r:embed="rId2"/>
          <a:srcRect/>
          <a:stretch>
            <a:fillRect/>
          </a:stretch>
        </p:blipFill>
        <p:spPr bwMode="auto">
          <a:xfrm>
            <a:off x="381000" y="1676400"/>
            <a:ext cx="7294563" cy="381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2162" name="Rectangle 2"/>
          <p:cNvSpPr>
            <a:spLocks noGrp="1" noChangeArrowheads="1"/>
          </p:cNvSpPr>
          <p:nvPr>
            <p:ph type="title" idx="4294967295"/>
          </p:nvPr>
        </p:nvSpPr>
        <p:spPr/>
        <p:txBody>
          <a:bodyPr/>
          <a:lstStyle/>
          <a:p>
            <a:pPr eaLnBrk="1" hangingPunct="1"/>
            <a:r>
              <a:rPr lang="en-US" smtClean="0"/>
              <a:t>Viewing Differences</a:t>
            </a:r>
          </a:p>
        </p:txBody>
      </p:sp>
      <p:sp>
        <p:nvSpPr>
          <p:cNvPr id="92163"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92164" name="TextBox 4"/>
          <p:cNvSpPr txBox="1">
            <a:spLocks noChangeArrowheads="1"/>
          </p:cNvSpPr>
          <p:nvPr/>
        </p:nvSpPr>
        <p:spPr bwMode="auto">
          <a:xfrm>
            <a:off x="457200" y="1905000"/>
            <a:ext cx="7924800" cy="2949575"/>
          </a:xfrm>
          <a:prstGeom prst="rect">
            <a:avLst/>
          </a:prstGeom>
          <a:noFill/>
          <a:ln w="9525">
            <a:noFill/>
            <a:miter lim="800000"/>
            <a:headEnd/>
            <a:tailEnd/>
          </a:ln>
        </p:spPr>
        <p:txBody>
          <a:bodyPr>
            <a:spAutoFit/>
          </a:bodyPr>
          <a:lstStyle/>
          <a:p>
            <a:pPr>
              <a:lnSpc>
                <a:spcPct val="150000"/>
              </a:lnSpc>
            </a:pPr>
            <a:r>
              <a:rPr lang="en-US"/>
              <a:t>Khi bạn di chuyển chuột vào cột thông tim blame tịa một dòng nào đó thì dòng đó được đánh dấu. bạn nhấn chuột phải vào dòng đó sẽ có các lựa chọn : </a:t>
            </a:r>
            <a:r>
              <a:rPr lang="en-US" b="1"/>
              <a:t>blame previous version, show change, show log</a:t>
            </a:r>
            <a:endParaRPr lang="en-US"/>
          </a:p>
          <a:p>
            <a:pPr>
              <a:lnSpc>
                <a:spcPct val="150000"/>
              </a:lnSpc>
            </a:pPr>
            <a:r>
              <a:rPr lang="en-US"/>
              <a:t> </a:t>
            </a:r>
          </a:p>
          <a:p>
            <a:pPr>
              <a:lnSpc>
                <a:spcPct val="150000"/>
              </a:lnSpc>
            </a:pPr>
            <a:r>
              <a:rPr lang="en-US"/>
              <a:t>Hạn chế chỉ cho phép xem không thể thay đổi, không cho thấy các thay đổi đã được thực hiện</a:t>
            </a:r>
          </a:p>
          <a:p>
            <a:pPr>
              <a:lnSpc>
                <a:spcPct val="150000"/>
              </a:lnSpc>
            </a:pP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idx="4294967295"/>
          </p:nvPr>
        </p:nvSpPr>
        <p:spPr/>
        <p:txBody>
          <a:bodyPr/>
          <a:lstStyle/>
          <a:p>
            <a:pPr eaLnBrk="1" hangingPunct="1"/>
            <a:r>
              <a:rPr lang="en-US" smtClean="0"/>
              <a:t>Viewing Differences</a:t>
            </a:r>
          </a:p>
        </p:txBody>
      </p:sp>
      <p:sp>
        <p:nvSpPr>
          <p:cNvPr id="93187"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93188" name="Picture 5" descr="1.JPG"/>
          <p:cNvPicPr>
            <a:picLocks noChangeAspect="1"/>
          </p:cNvPicPr>
          <p:nvPr/>
        </p:nvPicPr>
        <p:blipFill>
          <a:blip r:embed="rId2"/>
          <a:srcRect/>
          <a:stretch>
            <a:fillRect/>
          </a:stretch>
        </p:blipFill>
        <p:spPr bwMode="auto">
          <a:xfrm>
            <a:off x="1371600" y="1447800"/>
            <a:ext cx="6081713" cy="441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1266" name="Group 2"/>
          <p:cNvGrpSpPr>
            <a:grpSpLocks/>
          </p:cNvGrpSpPr>
          <p:nvPr/>
        </p:nvGrpSpPr>
        <p:grpSpPr bwMode="auto">
          <a:xfrm>
            <a:off x="1724025" y="2239963"/>
            <a:ext cx="5819775" cy="688975"/>
            <a:chOff x="720" y="1392"/>
            <a:chExt cx="4058" cy="480"/>
          </a:xfrm>
        </p:grpSpPr>
        <p:sp>
          <p:nvSpPr>
            <p:cNvPr id="58371" name="AutoShape 3"/>
            <p:cNvSpPr>
              <a:spLocks noChangeArrowheads="1"/>
            </p:cNvSpPr>
            <p:nvPr/>
          </p:nvSpPr>
          <p:spPr bwMode="gray">
            <a:xfrm>
              <a:off x="720" y="1392"/>
              <a:ext cx="4058" cy="480"/>
            </a:xfrm>
            <a:prstGeom prst="roundRect">
              <a:avLst>
                <a:gd name="adj" fmla="val 17509"/>
              </a:avLst>
            </a:prstGeom>
            <a:gradFill rotWithShape="1">
              <a:gsLst>
                <a:gs pos="0">
                  <a:schemeClr val="accent2"/>
                </a:gs>
                <a:gs pos="50000">
                  <a:schemeClr val="accent2">
                    <a:gamma/>
                    <a:shade val="92157"/>
                    <a:invGamma/>
                  </a:schemeClr>
                </a:gs>
                <a:gs pos="100000">
                  <a:schemeClr val="accent2"/>
                </a:gs>
              </a:gsLst>
              <a:lin ang="5400000" scaled="1"/>
            </a:gradFill>
            <a:ln w="9525">
              <a:noFill/>
              <a:round/>
              <a:headEnd/>
              <a:tailEnd/>
            </a:ln>
            <a:effectLst/>
          </p:spPr>
          <p:txBody>
            <a:bodyPr wrap="none" anchor="ctr"/>
            <a:lstStyle/>
            <a:p>
              <a:pPr>
                <a:defRPr/>
              </a:pPr>
              <a:endParaRPr lang="en-US"/>
            </a:p>
          </p:txBody>
        </p:sp>
        <p:grpSp>
          <p:nvGrpSpPr>
            <p:cNvPr id="11304" name="Group 4"/>
            <p:cNvGrpSpPr>
              <a:grpSpLocks/>
            </p:cNvGrpSpPr>
            <p:nvPr/>
          </p:nvGrpSpPr>
          <p:grpSpPr bwMode="auto">
            <a:xfrm>
              <a:off x="730" y="1407"/>
              <a:ext cx="4043" cy="444"/>
              <a:chOff x="744" y="1407"/>
              <a:chExt cx="3988" cy="444"/>
            </a:xfrm>
          </p:grpSpPr>
          <p:sp>
            <p:nvSpPr>
              <p:cNvPr id="58373" name="AutoShape 5"/>
              <p:cNvSpPr>
                <a:spLocks noChangeArrowheads="1"/>
              </p:cNvSpPr>
              <p:nvPr/>
            </p:nvSpPr>
            <p:spPr bwMode="gray">
              <a:xfrm>
                <a:off x="744" y="1736"/>
                <a:ext cx="3988" cy="115"/>
              </a:xfrm>
              <a:prstGeom prst="roundRect">
                <a:avLst>
                  <a:gd name="adj" fmla="val 50000"/>
                </a:avLst>
              </a:prstGeom>
              <a:gradFill rotWithShape="1">
                <a:gsLst>
                  <a:gs pos="0">
                    <a:schemeClr val="accent2">
                      <a:alpha val="0"/>
                    </a:schemeClr>
                  </a:gs>
                  <a:gs pos="100000">
                    <a:schemeClr val="accent2">
                      <a:gamma/>
                      <a:tint val="0"/>
                      <a:invGamma/>
                    </a:schemeClr>
                  </a:gs>
                </a:gsLst>
                <a:lin ang="5400000" scaled="1"/>
              </a:gradFill>
              <a:ln w="9525">
                <a:noFill/>
                <a:round/>
                <a:headEnd/>
                <a:tailEnd/>
              </a:ln>
              <a:effectLst/>
            </p:spPr>
            <p:txBody>
              <a:bodyPr wrap="none" anchor="ctr"/>
              <a:lstStyle/>
              <a:p>
                <a:pPr>
                  <a:defRPr/>
                </a:pPr>
                <a:endParaRPr lang="en-US"/>
              </a:p>
            </p:txBody>
          </p:sp>
          <p:sp>
            <p:nvSpPr>
              <p:cNvPr id="58374" name="AutoShape 6"/>
              <p:cNvSpPr>
                <a:spLocks noChangeArrowheads="1"/>
              </p:cNvSpPr>
              <p:nvPr/>
            </p:nvSpPr>
            <p:spPr bwMode="gray">
              <a:xfrm>
                <a:off x="744" y="1407"/>
                <a:ext cx="3988" cy="115"/>
              </a:xfrm>
              <a:prstGeom prst="roundRect">
                <a:avLst>
                  <a:gd name="adj" fmla="val 50000"/>
                </a:avLst>
              </a:prstGeom>
              <a:gradFill rotWithShape="1">
                <a:gsLst>
                  <a:gs pos="0">
                    <a:schemeClr val="accent2">
                      <a:gamma/>
                      <a:tint val="0"/>
                      <a:invGamma/>
                    </a:schemeClr>
                  </a:gs>
                  <a:gs pos="100000">
                    <a:schemeClr val="accent2">
                      <a:alpha val="0"/>
                    </a:schemeClr>
                  </a:gs>
                </a:gsLst>
                <a:lin ang="5400000" scaled="1"/>
              </a:gradFill>
              <a:ln w="9525">
                <a:noFill/>
                <a:round/>
                <a:headEnd/>
                <a:tailEnd/>
              </a:ln>
              <a:effectLst/>
            </p:spPr>
            <p:txBody>
              <a:bodyPr wrap="none" anchor="ctr"/>
              <a:lstStyle/>
              <a:p>
                <a:pPr>
                  <a:defRPr/>
                </a:pPr>
                <a:endParaRPr lang="en-US"/>
              </a:p>
            </p:txBody>
          </p:sp>
        </p:grpSp>
      </p:grpSp>
      <p:grpSp>
        <p:nvGrpSpPr>
          <p:cNvPr id="11267" name="Group 7"/>
          <p:cNvGrpSpPr>
            <a:grpSpLocks/>
          </p:cNvGrpSpPr>
          <p:nvPr/>
        </p:nvGrpSpPr>
        <p:grpSpPr bwMode="auto">
          <a:xfrm>
            <a:off x="1724025" y="3105150"/>
            <a:ext cx="5819775" cy="688975"/>
            <a:chOff x="720" y="1392"/>
            <a:chExt cx="4058" cy="480"/>
          </a:xfrm>
        </p:grpSpPr>
        <p:sp>
          <p:nvSpPr>
            <p:cNvPr id="58376" name="AutoShape 8"/>
            <p:cNvSpPr>
              <a:spLocks noChangeArrowheads="1"/>
            </p:cNvSpPr>
            <p:nvPr/>
          </p:nvSpPr>
          <p:spPr bwMode="gray">
            <a:xfrm>
              <a:off x="720" y="1392"/>
              <a:ext cx="4058" cy="480"/>
            </a:xfrm>
            <a:prstGeom prst="roundRect">
              <a:avLst>
                <a:gd name="adj" fmla="val 17509"/>
              </a:avLst>
            </a:prstGeom>
            <a:gradFill rotWithShape="1">
              <a:gsLst>
                <a:gs pos="0">
                  <a:schemeClr val="hlink"/>
                </a:gs>
                <a:gs pos="50000">
                  <a:schemeClr val="hlink">
                    <a:gamma/>
                    <a:shade val="92157"/>
                    <a:invGamma/>
                  </a:schemeClr>
                </a:gs>
                <a:gs pos="100000">
                  <a:schemeClr val="hlink"/>
                </a:gs>
              </a:gsLst>
              <a:lin ang="5400000" scaled="1"/>
            </a:gradFill>
            <a:ln w="9525">
              <a:noFill/>
              <a:round/>
              <a:headEnd/>
              <a:tailEnd/>
            </a:ln>
            <a:effectLst/>
          </p:spPr>
          <p:txBody>
            <a:bodyPr wrap="none" anchor="ctr"/>
            <a:lstStyle/>
            <a:p>
              <a:pPr>
                <a:defRPr/>
              </a:pPr>
              <a:endParaRPr lang="en-US"/>
            </a:p>
          </p:txBody>
        </p:sp>
        <p:grpSp>
          <p:nvGrpSpPr>
            <p:cNvPr id="11300" name="Group 9"/>
            <p:cNvGrpSpPr>
              <a:grpSpLocks/>
            </p:cNvGrpSpPr>
            <p:nvPr/>
          </p:nvGrpSpPr>
          <p:grpSpPr bwMode="auto">
            <a:xfrm>
              <a:off x="730" y="1407"/>
              <a:ext cx="4043" cy="444"/>
              <a:chOff x="744" y="1407"/>
              <a:chExt cx="3988" cy="444"/>
            </a:xfrm>
          </p:grpSpPr>
          <p:sp>
            <p:nvSpPr>
              <p:cNvPr id="58378" name="AutoShape 10"/>
              <p:cNvSpPr>
                <a:spLocks noChangeArrowheads="1"/>
              </p:cNvSpPr>
              <p:nvPr/>
            </p:nvSpPr>
            <p:spPr bwMode="gray">
              <a:xfrm>
                <a:off x="744" y="1736"/>
                <a:ext cx="3988" cy="115"/>
              </a:xfrm>
              <a:prstGeom prst="roundRect">
                <a:avLst>
                  <a:gd name="adj" fmla="val 50000"/>
                </a:avLst>
              </a:prstGeom>
              <a:gradFill rotWithShape="1">
                <a:gsLst>
                  <a:gs pos="0">
                    <a:schemeClr val="hlink">
                      <a:alpha val="0"/>
                    </a:schemeClr>
                  </a:gs>
                  <a:gs pos="100000">
                    <a:schemeClr val="hlink">
                      <a:gamma/>
                      <a:tint val="0"/>
                      <a:invGamma/>
                    </a:schemeClr>
                  </a:gs>
                </a:gsLst>
                <a:lin ang="5400000" scaled="1"/>
              </a:gradFill>
              <a:ln w="9525">
                <a:noFill/>
                <a:round/>
                <a:headEnd/>
                <a:tailEnd/>
              </a:ln>
              <a:effectLst/>
            </p:spPr>
            <p:txBody>
              <a:bodyPr wrap="none" anchor="ctr"/>
              <a:lstStyle/>
              <a:p>
                <a:pPr>
                  <a:defRPr/>
                </a:pPr>
                <a:endParaRPr lang="en-US"/>
              </a:p>
            </p:txBody>
          </p:sp>
          <p:sp>
            <p:nvSpPr>
              <p:cNvPr id="58379" name="AutoShape 11"/>
              <p:cNvSpPr>
                <a:spLocks noChangeArrowheads="1"/>
              </p:cNvSpPr>
              <p:nvPr/>
            </p:nvSpPr>
            <p:spPr bwMode="gray">
              <a:xfrm>
                <a:off x="744" y="1407"/>
                <a:ext cx="3988" cy="115"/>
              </a:xfrm>
              <a:prstGeom prst="roundRect">
                <a:avLst>
                  <a:gd name="adj" fmla="val 50000"/>
                </a:avLst>
              </a:prstGeom>
              <a:gradFill rotWithShape="1">
                <a:gsLst>
                  <a:gs pos="0">
                    <a:schemeClr val="hlink">
                      <a:gamma/>
                      <a:tint val="0"/>
                      <a:invGamma/>
                    </a:schemeClr>
                  </a:gs>
                  <a:gs pos="100000">
                    <a:schemeClr val="hlink">
                      <a:alpha val="0"/>
                    </a:schemeClr>
                  </a:gs>
                </a:gsLst>
                <a:lin ang="5400000" scaled="1"/>
              </a:gradFill>
              <a:ln w="9525">
                <a:noFill/>
                <a:round/>
                <a:headEnd/>
                <a:tailEnd/>
              </a:ln>
              <a:effectLst/>
            </p:spPr>
            <p:txBody>
              <a:bodyPr wrap="none" anchor="ctr"/>
              <a:lstStyle/>
              <a:p>
                <a:pPr>
                  <a:defRPr/>
                </a:pPr>
                <a:endParaRPr lang="en-US"/>
              </a:p>
            </p:txBody>
          </p:sp>
        </p:grpSp>
      </p:grpSp>
      <p:grpSp>
        <p:nvGrpSpPr>
          <p:cNvPr id="11268" name="Group 12"/>
          <p:cNvGrpSpPr>
            <a:grpSpLocks/>
          </p:cNvGrpSpPr>
          <p:nvPr/>
        </p:nvGrpSpPr>
        <p:grpSpPr bwMode="auto">
          <a:xfrm>
            <a:off x="1724025" y="3962400"/>
            <a:ext cx="5819775" cy="688975"/>
            <a:chOff x="720" y="1392"/>
            <a:chExt cx="4058" cy="480"/>
          </a:xfrm>
        </p:grpSpPr>
        <p:sp>
          <p:nvSpPr>
            <p:cNvPr id="58381" name="AutoShape 13"/>
            <p:cNvSpPr>
              <a:spLocks noChangeArrowheads="1"/>
            </p:cNvSpPr>
            <p:nvPr/>
          </p:nvSpPr>
          <p:spPr bwMode="ltGray">
            <a:xfrm>
              <a:off x="720" y="1392"/>
              <a:ext cx="4058" cy="480"/>
            </a:xfrm>
            <a:prstGeom prst="roundRect">
              <a:avLst>
                <a:gd name="adj" fmla="val 17509"/>
              </a:avLst>
            </a:prstGeom>
            <a:gradFill rotWithShape="1">
              <a:gsLst>
                <a:gs pos="0">
                  <a:schemeClr val="folHlink"/>
                </a:gs>
                <a:gs pos="50000">
                  <a:schemeClr val="folHlink">
                    <a:gamma/>
                    <a:shade val="92157"/>
                    <a:invGamma/>
                  </a:schemeClr>
                </a:gs>
                <a:gs pos="100000">
                  <a:schemeClr val="folHlink"/>
                </a:gs>
              </a:gsLst>
              <a:lin ang="5400000" scaled="1"/>
            </a:gradFill>
            <a:ln w="9525">
              <a:noFill/>
              <a:round/>
              <a:headEnd/>
              <a:tailEnd/>
            </a:ln>
            <a:effectLst/>
          </p:spPr>
          <p:txBody>
            <a:bodyPr wrap="none" anchor="ctr"/>
            <a:lstStyle/>
            <a:p>
              <a:pPr>
                <a:defRPr/>
              </a:pPr>
              <a:endParaRPr lang="en-US"/>
            </a:p>
          </p:txBody>
        </p:sp>
        <p:grpSp>
          <p:nvGrpSpPr>
            <p:cNvPr id="11296" name="Group 14"/>
            <p:cNvGrpSpPr>
              <a:grpSpLocks/>
            </p:cNvGrpSpPr>
            <p:nvPr/>
          </p:nvGrpSpPr>
          <p:grpSpPr bwMode="auto">
            <a:xfrm>
              <a:off x="730" y="1407"/>
              <a:ext cx="4043" cy="444"/>
              <a:chOff x="744" y="1407"/>
              <a:chExt cx="3988" cy="444"/>
            </a:xfrm>
          </p:grpSpPr>
          <p:sp>
            <p:nvSpPr>
              <p:cNvPr id="58383" name="AutoShape 15"/>
              <p:cNvSpPr>
                <a:spLocks noChangeArrowheads="1"/>
              </p:cNvSpPr>
              <p:nvPr/>
            </p:nvSpPr>
            <p:spPr bwMode="ltGray">
              <a:xfrm>
                <a:off x="744" y="1736"/>
                <a:ext cx="3988" cy="115"/>
              </a:xfrm>
              <a:prstGeom prst="roundRect">
                <a:avLst>
                  <a:gd name="adj" fmla="val 50000"/>
                </a:avLst>
              </a:prstGeom>
              <a:gradFill rotWithShape="1">
                <a:gsLst>
                  <a:gs pos="0">
                    <a:schemeClr val="folHlink">
                      <a:alpha val="0"/>
                    </a:schemeClr>
                  </a:gs>
                  <a:gs pos="100000">
                    <a:schemeClr val="folHlink">
                      <a:gamma/>
                      <a:tint val="0"/>
                      <a:invGamma/>
                    </a:schemeClr>
                  </a:gs>
                </a:gsLst>
                <a:lin ang="5400000" scaled="1"/>
              </a:gradFill>
              <a:ln w="9525">
                <a:noFill/>
                <a:round/>
                <a:headEnd/>
                <a:tailEnd/>
              </a:ln>
              <a:effectLst/>
            </p:spPr>
            <p:txBody>
              <a:bodyPr wrap="none" anchor="ctr"/>
              <a:lstStyle/>
              <a:p>
                <a:pPr>
                  <a:defRPr/>
                </a:pPr>
                <a:endParaRPr lang="en-US"/>
              </a:p>
            </p:txBody>
          </p:sp>
          <p:sp>
            <p:nvSpPr>
              <p:cNvPr id="58384" name="AutoShape 16"/>
              <p:cNvSpPr>
                <a:spLocks noChangeArrowheads="1"/>
              </p:cNvSpPr>
              <p:nvPr/>
            </p:nvSpPr>
            <p:spPr bwMode="ltGray">
              <a:xfrm>
                <a:off x="744" y="1407"/>
                <a:ext cx="3988" cy="115"/>
              </a:xfrm>
              <a:prstGeom prst="roundRect">
                <a:avLst>
                  <a:gd name="adj" fmla="val 50000"/>
                </a:avLst>
              </a:prstGeom>
              <a:gradFill rotWithShape="1">
                <a:gsLst>
                  <a:gs pos="0">
                    <a:schemeClr val="folHlink">
                      <a:gamma/>
                      <a:tint val="0"/>
                      <a:invGamma/>
                    </a:schemeClr>
                  </a:gs>
                  <a:gs pos="100000">
                    <a:schemeClr val="folHlink">
                      <a:alpha val="0"/>
                    </a:schemeClr>
                  </a:gs>
                </a:gsLst>
                <a:lin ang="5400000" scaled="1"/>
              </a:gradFill>
              <a:ln w="9525">
                <a:noFill/>
                <a:round/>
                <a:headEnd/>
                <a:tailEnd/>
              </a:ln>
              <a:effectLst/>
            </p:spPr>
            <p:txBody>
              <a:bodyPr wrap="none" anchor="ctr"/>
              <a:lstStyle/>
              <a:p>
                <a:pPr>
                  <a:defRPr/>
                </a:pPr>
                <a:endParaRPr lang="en-US"/>
              </a:p>
            </p:txBody>
          </p:sp>
        </p:grpSp>
      </p:grpSp>
      <p:grpSp>
        <p:nvGrpSpPr>
          <p:cNvPr id="11269" name="Group 17"/>
          <p:cNvGrpSpPr>
            <a:grpSpLocks/>
          </p:cNvGrpSpPr>
          <p:nvPr/>
        </p:nvGrpSpPr>
        <p:grpSpPr bwMode="auto">
          <a:xfrm>
            <a:off x="1724025" y="1376363"/>
            <a:ext cx="5819775" cy="688975"/>
            <a:chOff x="720" y="1392"/>
            <a:chExt cx="4058" cy="480"/>
          </a:xfrm>
        </p:grpSpPr>
        <p:sp>
          <p:nvSpPr>
            <p:cNvPr id="58386" name="AutoShape 18"/>
            <p:cNvSpPr>
              <a:spLocks noChangeArrowheads="1"/>
            </p:cNvSpPr>
            <p:nvPr/>
          </p:nvSpPr>
          <p:spPr bwMode="lt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en-US"/>
            </a:p>
          </p:txBody>
        </p:sp>
        <p:grpSp>
          <p:nvGrpSpPr>
            <p:cNvPr id="11292" name="Group 19"/>
            <p:cNvGrpSpPr>
              <a:grpSpLocks/>
            </p:cNvGrpSpPr>
            <p:nvPr/>
          </p:nvGrpSpPr>
          <p:grpSpPr bwMode="auto">
            <a:xfrm>
              <a:off x="730" y="1407"/>
              <a:ext cx="4043" cy="444"/>
              <a:chOff x="744" y="1407"/>
              <a:chExt cx="3988" cy="444"/>
            </a:xfrm>
          </p:grpSpPr>
          <p:sp>
            <p:nvSpPr>
              <p:cNvPr id="58388" name="AutoShape 20"/>
              <p:cNvSpPr>
                <a:spLocks noChangeArrowheads="1"/>
              </p:cNvSpPr>
              <p:nvPr/>
            </p:nvSpPr>
            <p:spPr bwMode="lt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w="9525">
                <a:noFill/>
                <a:round/>
                <a:headEnd/>
                <a:tailEnd/>
              </a:ln>
              <a:effectLst/>
            </p:spPr>
            <p:txBody>
              <a:bodyPr wrap="none" anchor="ctr"/>
              <a:lstStyle/>
              <a:p>
                <a:pPr>
                  <a:defRPr/>
                </a:pPr>
                <a:endParaRPr lang="en-US"/>
              </a:p>
            </p:txBody>
          </p:sp>
          <p:sp>
            <p:nvSpPr>
              <p:cNvPr id="58389" name="AutoShape 21"/>
              <p:cNvSpPr>
                <a:spLocks noChangeArrowheads="1"/>
              </p:cNvSpPr>
              <p:nvPr/>
            </p:nvSpPr>
            <p:spPr bwMode="lt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w="9525">
                <a:noFill/>
                <a:round/>
                <a:headEnd/>
                <a:tailEnd/>
              </a:ln>
              <a:effectLst/>
            </p:spPr>
            <p:txBody>
              <a:bodyPr wrap="none" anchor="ctr"/>
              <a:lstStyle/>
              <a:p>
                <a:pPr>
                  <a:defRPr/>
                </a:pPr>
                <a:endParaRPr lang="en-US"/>
              </a:p>
            </p:txBody>
          </p:sp>
        </p:grpSp>
      </p:grpSp>
      <p:sp>
        <p:nvSpPr>
          <p:cNvPr id="11270" name="Text Box 22"/>
          <p:cNvSpPr txBox="1">
            <a:spLocks noChangeArrowheads="1"/>
          </p:cNvSpPr>
          <p:nvPr/>
        </p:nvSpPr>
        <p:spPr bwMode="black">
          <a:xfrm>
            <a:off x="2190750" y="1490663"/>
            <a:ext cx="5276850"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Tạo Repository</a:t>
            </a:r>
          </a:p>
        </p:txBody>
      </p:sp>
      <p:sp>
        <p:nvSpPr>
          <p:cNvPr id="11271" name="Text Box 23"/>
          <p:cNvSpPr txBox="1">
            <a:spLocks noChangeArrowheads="1"/>
          </p:cNvSpPr>
          <p:nvPr/>
        </p:nvSpPr>
        <p:spPr bwMode="black">
          <a:xfrm>
            <a:off x="2201863" y="2347913"/>
            <a:ext cx="5265737"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Import dữ liệu cho Repository</a:t>
            </a:r>
          </a:p>
        </p:txBody>
      </p:sp>
      <p:sp>
        <p:nvSpPr>
          <p:cNvPr id="11272" name="Text Box 24"/>
          <p:cNvSpPr txBox="1">
            <a:spLocks noChangeArrowheads="1"/>
          </p:cNvSpPr>
          <p:nvPr/>
        </p:nvSpPr>
        <p:spPr bwMode="black">
          <a:xfrm>
            <a:off x="2201863" y="3206750"/>
            <a:ext cx="5265737"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Checkout dữ liệu</a:t>
            </a:r>
          </a:p>
        </p:txBody>
      </p:sp>
      <p:sp>
        <p:nvSpPr>
          <p:cNvPr id="11273" name="Text Box 25"/>
          <p:cNvSpPr txBox="1">
            <a:spLocks noChangeArrowheads="1"/>
          </p:cNvSpPr>
          <p:nvPr/>
        </p:nvSpPr>
        <p:spPr bwMode="black">
          <a:xfrm>
            <a:off x="2201863" y="4054475"/>
            <a:ext cx="5265737"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Update dữ liệu</a:t>
            </a:r>
          </a:p>
        </p:txBody>
      </p:sp>
      <p:pic>
        <p:nvPicPr>
          <p:cNvPr id="11274" name="Picture 26" descr="1"/>
          <p:cNvPicPr>
            <a:picLocks noChangeAspect="1" noChangeArrowheads="1"/>
          </p:cNvPicPr>
          <p:nvPr/>
        </p:nvPicPr>
        <p:blipFill>
          <a:blip r:embed="rId2">
            <a:lum bright="-6000" contrast="24000"/>
          </a:blip>
          <a:srcRect l="42606" t="64474" r="19473"/>
          <a:stretch>
            <a:fillRect/>
          </a:stretch>
        </p:blipFill>
        <p:spPr bwMode="auto">
          <a:xfrm>
            <a:off x="1524000" y="3925888"/>
            <a:ext cx="792163" cy="949325"/>
          </a:xfrm>
          <a:prstGeom prst="rect">
            <a:avLst/>
          </a:prstGeom>
          <a:noFill/>
          <a:ln w="9525">
            <a:noFill/>
            <a:miter lim="800000"/>
            <a:headEnd/>
            <a:tailEnd/>
          </a:ln>
        </p:spPr>
      </p:pic>
      <p:pic>
        <p:nvPicPr>
          <p:cNvPr id="11275" name="Picture 27" descr="1"/>
          <p:cNvPicPr>
            <a:picLocks noChangeAspect="1" noChangeArrowheads="1"/>
          </p:cNvPicPr>
          <p:nvPr/>
        </p:nvPicPr>
        <p:blipFill>
          <a:blip r:embed="rId2">
            <a:lum bright="-6000" contrast="24000"/>
          </a:blip>
          <a:srcRect l="42606" t="64474" r="19473"/>
          <a:stretch>
            <a:fillRect/>
          </a:stretch>
        </p:blipFill>
        <p:spPr bwMode="auto">
          <a:xfrm>
            <a:off x="1539875" y="3079750"/>
            <a:ext cx="792163" cy="949325"/>
          </a:xfrm>
          <a:prstGeom prst="rect">
            <a:avLst/>
          </a:prstGeom>
          <a:noFill/>
          <a:ln w="9525">
            <a:noFill/>
            <a:miter lim="800000"/>
            <a:headEnd/>
            <a:tailEnd/>
          </a:ln>
        </p:spPr>
      </p:pic>
      <p:pic>
        <p:nvPicPr>
          <p:cNvPr id="11276" name="Picture 28" descr="1"/>
          <p:cNvPicPr>
            <a:picLocks noChangeAspect="1" noChangeArrowheads="1"/>
          </p:cNvPicPr>
          <p:nvPr/>
        </p:nvPicPr>
        <p:blipFill>
          <a:blip r:embed="rId2">
            <a:lum bright="-6000" contrast="24000"/>
          </a:blip>
          <a:srcRect l="42606" t="64474" r="19473"/>
          <a:stretch>
            <a:fillRect/>
          </a:stretch>
        </p:blipFill>
        <p:spPr bwMode="auto">
          <a:xfrm>
            <a:off x="1539875" y="2228850"/>
            <a:ext cx="792163" cy="949325"/>
          </a:xfrm>
          <a:prstGeom prst="rect">
            <a:avLst/>
          </a:prstGeom>
          <a:noFill/>
          <a:ln w="9525">
            <a:noFill/>
            <a:miter lim="800000"/>
            <a:headEnd/>
            <a:tailEnd/>
          </a:ln>
        </p:spPr>
      </p:pic>
      <p:pic>
        <p:nvPicPr>
          <p:cNvPr id="11277" name="Picture 29" descr="1"/>
          <p:cNvPicPr>
            <a:picLocks noChangeAspect="1" noChangeArrowheads="1"/>
          </p:cNvPicPr>
          <p:nvPr/>
        </p:nvPicPr>
        <p:blipFill>
          <a:blip r:embed="rId2">
            <a:lum bright="-6000" contrast="24000"/>
          </a:blip>
          <a:srcRect l="42606" t="64474" r="19473"/>
          <a:stretch>
            <a:fillRect/>
          </a:stretch>
        </p:blipFill>
        <p:spPr bwMode="auto">
          <a:xfrm>
            <a:off x="1528763" y="1371600"/>
            <a:ext cx="792162" cy="949325"/>
          </a:xfrm>
          <a:prstGeom prst="rect">
            <a:avLst/>
          </a:prstGeom>
          <a:noFill/>
          <a:ln w="9525">
            <a:noFill/>
            <a:miter lim="800000"/>
            <a:headEnd/>
            <a:tailEnd/>
          </a:ln>
        </p:spPr>
      </p:pic>
      <p:sp>
        <p:nvSpPr>
          <p:cNvPr id="11278" name="Text Box 30"/>
          <p:cNvSpPr txBox="1">
            <a:spLocks noChangeArrowheads="1"/>
          </p:cNvSpPr>
          <p:nvPr/>
        </p:nvSpPr>
        <p:spPr bwMode="gray">
          <a:xfrm>
            <a:off x="1870075" y="4062413"/>
            <a:ext cx="381000" cy="457200"/>
          </a:xfrm>
          <a:prstGeom prst="rect">
            <a:avLst/>
          </a:prstGeom>
          <a:noFill/>
          <a:ln w="9525">
            <a:noFill/>
            <a:miter lim="800000"/>
            <a:headEnd/>
            <a:tailEnd/>
          </a:ln>
        </p:spPr>
        <p:txBody>
          <a:bodyPr>
            <a:spAutoFit/>
          </a:bodyPr>
          <a:lstStyle/>
          <a:p>
            <a:pPr algn="ctr">
              <a:spcBef>
                <a:spcPct val="50000"/>
              </a:spcBef>
            </a:pPr>
            <a:r>
              <a:rPr lang="en-US" sz="2400" b="1"/>
              <a:t>4</a:t>
            </a:r>
          </a:p>
        </p:txBody>
      </p:sp>
      <p:sp>
        <p:nvSpPr>
          <p:cNvPr id="11279" name="Text Box 31"/>
          <p:cNvSpPr txBox="1">
            <a:spLocks noChangeArrowheads="1"/>
          </p:cNvSpPr>
          <p:nvPr/>
        </p:nvSpPr>
        <p:spPr bwMode="gray">
          <a:xfrm>
            <a:off x="1849438" y="1468438"/>
            <a:ext cx="381000" cy="457200"/>
          </a:xfrm>
          <a:prstGeom prst="rect">
            <a:avLst/>
          </a:prstGeom>
          <a:noFill/>
          <a:ln w="9525">
            <a:noFill/>
            <a:miter lim="800000"/>
            <a:headEnd/>
            <a:tailEnd/>
          </a:ln>
        </p:spPr>
        <p:txBody>
          <a:bodyPr>
            <a:spAutoFit/>
          </a:bodyPr>
          <a:lstStyle/>
          <a:p>
            <a:pPr algn="ctr">
              <a:spcBef>
                <a:spcPct val="50000"/>
              </a:spcBef>
            </a:pPr>
            <a:r>
              <a:rPr lang="en-US" sz="2400" b="1"/>
              <a:t>1</a:t>
            </a:r>
          </a:p>
        </p:txBody>
      </p:sp>
      <p:sp>
        <p:nvSpPr>
          <p:cNvPr id="11280" name="Text Box 32"/>
          <p:cNvSpPr txBox="1">
            <a:spLocks noChangeArrowheads="1"/>
          </p:cNvSpPr>
          <p:nvPr/>
        </p:nvSpPr>
        <p:spPr bwMode="gray">
          <a:xfrm>
            <a:off x="1862138" y="2327275"/>
            <a:ext cx="381000" cy="457200"/>
          </a:xfrm>
          <a:prstGeom prst="rect">
            <a:avLst/>
          </a:prstGeom>
          <a:noFill/>
          <a:ln w="9525">
            <a:noFill/>
            <a:miter lim="800000"/>
            <a:headEnd/>
            <a:tailEnd/>
          </a:ln>
        </p:spPr>
        <p:txBody>
          <a:bodyPr>
            <a:spAutoFit/>
          </a:bodyPr>
          <a:lstStyle/>
          <a:p>
            <a:pPr algn="ctr">
              <a:spcBef>
                <a:spcPct val="50000"/>
              </a:spcBef>
            </a:pPr>
            <a:r>
              <a:rPr lang="en-US" sz="2400" b="1"/>
              <a:t>2</a:t>
            </a:r>
          </a:p>
        </p:txBody>
      </p:sp>
      <p:sp>
        <p:nvSpPr>
          <p:cNvPr id="11281" name="Text Box 33"/>
          <p:cNvSpPr txBox="1">
            <a:spLocks noChangeArrowheads="1"/>
          </p:cNvSpPr>
          <p:nvPr/>
        </p:nvSpPr>
        <p:spPr bwMode="gray">
          <a:xfrm>
            <a:off x="1862138" y="3214688"/>
            <a:ext cx="381000" cy="457200"/>
          </a:xfrm>
          <a:prstGeom prst="rect">
            <a:avLst/>
          </a:prstGeom>
          <a:noFill/>
          <a:ln w="9525">
            <a:noFill/>
            <a:miter lim="800000"/>
            <a:headEnd/>
            <a:tailEnd/>
          </a:ln>
        </p:spPr>
        <p:txBody>
          <a:bodyPr>
            <a:spAutoFit/>
          </a:bodyPr>
          <a:lstStyle/>
          <a:p>
            <a:pPr algn="ctr">
              <a:spcBef>
                <a:spcPct val="50000"/>
              </a:spcBef>
            </a:pPr>
            <a:r>
              <a:rPr lang="en-US" sz="2400" b="1"/>
              <a:t>3</a:t>
            </a:r>
          </a:p>
        </p:txBody>
      </p:sp>
      <p:sp>
        <p:nvSpPr>
          <p:cNvPr id="11282" name="Rectangle 34"/>
          <p:cNvSpPr>
            <a:spLocks noGrp="1" noChangeArrowheads="1"/>
          </p:cNvSpPr>
          <p:nvPr>
            <p:ph type="title"/>
          </p:nvPr>
        </p:nvSpPr>
        <p:spPr/>
        <p:txBody>
          <a:bodyPr/>
          <a:lstStyle/>
          <a:p>
            <a:pPr eaLnBrk="1" hangingPunct="1"/>
            <a:r>
              <a:rPr lang="en-US" smtClean="0"/>
              <a:t>Repository</a:t>
            </a:r>
          </a:p>
        </p:txBody>
      </p:sp>
      <p:grpSp>
        <p:nvGrpSpPr>
          <p:cNvPr id="11283" name="Group 35"/>
          <p:cNvGrpSpPr>
            <a:grpSpLocks/>
          </p:cNvGrpSpPr>
          <p:nvPr/>
        </p:nvGrpSpPr>
        <p:grpSpPr bwMode="auto">
          <a:xfrm>
            <a:off x="1727200" y="4826000"/>
            <a:ext cx="5819775" cy="688975"/>
            <a:chOff x="720" y="1392"/>
            <a:chExt cx="4058" cy="480"/>
          </a:xfrm>
        </p:grpSpPr>
        <p:sp>
          <p:nvSpPr>
            <p:cNvPr id="58404" name="AutoShape 36"/>
            <p:cNvSpPr>
              <a:spLocks noChangeArrowheads="1"/>
            </p:cNvSpPr>
            <p:nvPr/>
          </p:nvSpPr>
          <p:spPr bwMode="ltGray">
            <a:xfrm>
              <a:off x="720" y="1392"/>
              <a:ext cx="4058" cy="480"/>
            </a:xfrm>
            <a:prstGeom prst="roundRect">
              <a:avLst>
                <a:gd name="adj" fmla="val 17509"/>
              </a:avLst>
            </a:prstGeom>
            <a:gradFill rotWithShape="1">
              <a:gsLst>
                <a:gs pos="0">
                  <a:schemeClr val="accent1"/>
                </a:gs>
                <a:gs pos="50000">
                  <a:schemeClr val="accent1">
                    <a:gamma/>
                    <a:shade val="92157"/>
                    <a:invGamma/>
                  </a:schemeClr>
                </a:gs>
                <a:gs pos="100000">
                  <a:schemeClr val="accent1"/>
                </a:gs>
              </a:gsLst>
              <a:lin ang="5400000" scaled="1"/>
            </a:gradFill>
            <a:ln w="9525">
              <a:noFill/>
              <a:round/>
              <a:headEnd/>
              <a:tailEnd/>
            </a:ln>
            <a:effectLst/>
          </p:spPr>
          <p:txBody>
            <a:bodyPr wrap="none" anchor="ctr"/>
            <a:lstStyle/>
            <a:p>
              <a:pPr>
                <a:defRPr/>
              </a:pPr>
              <a:endParaRPr lang="en-US"/>
            </a:p>
          </p:txBody>
        </p:sp>
        <p:grpSp>
          <p:nvGrpSpPr>
            <p:cNvPr id="11288" name="Group 37"/>
            <p:cNvGrpSpPr>
              <a:grpSpLocks/>
            </p:cNvGrpSpPr>
            <p:nvPr/>
          </p:nvGrpSpPr>
          <p:grpSpPr bwMode="auto">
            <a:xfrm>
              <a:off x="730" y="1407"/>
              <a:ext cx="4043" cy="444"/>
              <a:chOff x="744" y="1407"/>
              <a:chExt cx="3988" cy="444"/>
            </a:xfrm>
          </p:grpSpPr>
          <p:sp>
            <p:nvSpPr>
              <p:cNvPr id="58406" name="AutoShape 38"/>
              <p:cNvSpPr>
                <a:spLocks noChangeArrowheads="1"/>
              </p:cNvSpPr>
              <p:nvPr/>
            </p:nvSpPr>
            <p:spPr bwMode="ltGray">
              <a:xfrm>
                <a:off x="744" y="1736"/>
                <a:ext cx="3988" cy="115"/>
              </a:xfrm>
              <a:prstGeom prst="roundRect">
                <a:avLst>
                  <a:gd name="adj" fmla="val 50000"/>
                </a:avLst>
              </a:prstGeom>
              <a:gradFill rotWithShape="1">
                <a:gsLst>
                  <a:gs pos="0">
                    <a:schemeClr val="accent1">
                      <a:alpha val="0"/>
                    </a:schemeClr>
                  </a:gs>
                  <a:gs pos="100000">
                    <a:schemeClr val="accent1">
                      <a:gamma/>
                      <a:tint val="0"/>
                      <a:invGamma/>
                    </a:schemeClr>
                  </a:gs>
                </a:gsLst>
                <a:lin ang="5400000" scaled="1"/>
              </a:gradFill>
              <a:ln w="9525">
                <a:noFill/>
                <a:round/>
                <a:headEnd/>
                <a:tailEnd/>
              </a:ln>
              <a:effectLst/>
            </p:spPr>
            <p:txBody>
              <a:bodyPr wrap="none" anchor="ctr"/>
              <a:lstStyle/>
              <a:p>
                <a:pPr>
                  <a:defRPr/>
                </a:pPr>
                <a:endParaRPr lang="en-US"/>
              </a:p>
            </p:txBody>
          </p:sp>
          <p:sp>
            <p:nvSpPr>
              <p:cNvPr id="58407" name="AutoShape 39"/>
              <p:cNvSpPr>
                <a:spLocks noChangeArrowheads="1"/>
              </p:cNvSpPr>
              <p:nvPr/>
            </p:nvSpPr>
            <p:spPr bwMode="ltGray">
              <a:xfrm>
                <a:off x="744" y="1407"/>
                <a:ext cx="3988" cy="115"/>
              </a:xfrm>
              <a:prstGeom prst="roundRect">
                <a:avLst>
                  <a:gd name="adj" fmla="val 50000"/>
                </a:avLst>
              </a:prstGeom>
              <a:gradFill rotWithShape="1">
                <a:gsLst>
                  <a:gs pos="0">
                    <a:schemeClr val="accent1">
                      <a:gamma/>
                      <a:tint val="0"/>
                      <a:invGamma/>
                    </a:schemeClr>
                  </a:gs>
                  <a:gs pos="100000">
                    <a:schemeClr val="accent1">
                      <a:alpha val="0"/>
                    </a:schemeClr>
                  </a:gs>
                </a:gsLst>
                <a:lin ang="5400000" scaled="1"/>
              </a:gradFill>
              <a:ln w="9525">
                <a:noFill/>
                <a:round/>
                <a:headEnd/>
                <a:tailEnd/>
              </a:ln>
              <a:effectLst/>
            </p:spPr>
            <p:txBody>
              <a:bodyPr wrap="none" anchor="ctr"/>
              <a:lstStyle/>
              <a:p>
                <a:pPr>
                  <a:defRPr/>
                </a:pPr>
                <a:endParaRPr lang="en-US"/>
              </a:p>
            </p:txBody>
          </p:sp>
        </p:grpSp>
      </p:grpSp>
      <p:sp>
        <p:nvSpPr>
          <p:cNvPr id="11284" name="Text Box 40"/>
          <p:cNvSpPr txBox="1">
            <a:spLocks noChangeArrowheads="1"/>
          </p:cNvSpPr>
          <p:nvPr/>
        </p:nvSpPr>
        <p:spPr bwMode="black">
          <a:xfrm>
            <a:off x="2193925" y="4940300"/>
            <a:ext cx="5276850" cy="457200"/>
          </a:xfrm>
          <a:prstGeom prst="rect">
            <a:avLst/>
          </a:prstGeom>
          <a:noFill/>
          <a:ln w="9525">
            <a:noFill/>
            <a:miter lim="800000"/>
            <a:headEnd/>
            <a:tailEnd/>
          </a:ln>
        </p:spPr>
        <p:txBody>
          <a:bodyPr>
            <a:spAutoFit/>
          </a:bodyPr>
          <a:lstStyle/>
          <a:p>
            <a:pPr marL="457200" indent="-457200" algn="ctr">
              <a:spcBef>
                <a:spcPct val="50000"/>
              </a:spcBef>
              <a:buClr>
                <a:schemeClr val="tx1"/>
              </a:buClr>
            </a:pPr>
            <a:r>
              <a:rPr lang="en-US" sz="2400" b="1">
                <a:solidFill>
                  <a:srgbClr val="FFFFFF"/>
                </a:solidFill>
              </a:rPr>
              <a:t>Repository Browser</a:t>
            </a:r>
          </a:p>
        </p:txBody>
      </p:sp>
      <p:sp>
        <p:nvSpPr>
          <p:cNvPr id="11285" name="Text Box 41"/>
          <p:cNvSpPr txBox="1">
            <a:spLocks noChangeArrowheads="1"/>
          </p:cNvSpPr>
          <p:nvPr/>
        </p:nvSpPr>
        <p:spPr bwMode="gray">
          <a:xfrm>
            <a:off x="1852613" y="4918075"/>
            <a:ext cx="381000" cy="457200"/>
          </a:xfrm>
          <a:prstGeom prst="rect">
            <a:avLst/>
          </a:prstGeom>
          <a:noFill/>
          <a:ln w="9525">
            <a:noFill/>
            <a:miter lim="800000"/>
            <a:headEnd/>
            <a:tailEnd/>
          </a:ln>
        </p:spPr>
        <p:txBody>
          <a:bodyPr>
            <a:spAutoFit/>
          </a:bodyPr>
          <a:lstStyle/>
          <a:p>
            <a:pPr algn="ctr">
              <a:spcBef>
                <a:spcPct val="50000"/>
              </a:spcBef>
            </a:pPr>
            <a:r>
              <a:rPr lang="en-US" sz="2400" b="1"/>
              <a:t>5</a:t>
            </a:r>
          </a:p>
        </p:txBody>
      </p:sp>
      <p:pic>
        <p:nvPicPr>
          <p:cNvPr id="11286" name="Picture 42" descr="1"/>
          <p:cNvPicPr>
            <a:picLocks noChangeAspect="1" noChangeArrowheads="1"/>
          </p:cNvPicPr>
          <p:nvPr/>
        </p:nvPicPr>
        <p:blipFill>
          <a:blip r:embed="rId2">
            <a:lum bright="-6000" contrast="24000"/>
          </a:blip>
          <a:srcRect l="42606" t="64474" r="19473"/>
          <a:stretch>
            <a:fillRect/>
          </a:stretch>
        </p:blipFill>
        <p:spPr bwMode="auto">
          <a:xfrm>
            <a:off x="1524000" y="4791075"/>
            <a:ext cx="792163" cy="94932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Grp="1" noChangeArrowheads="1"/>
          </p:cNvSpPr>
          <p:nvPr>
            <p:ph type="title" idx="4294967295"/>
          </p:nvPr>
        </p:nvSpPr>
        <p:spPr/>
        <p:txBody>
          <a:bodyPr/>
          <a:lstStyle/>
          <a:p>
            <a:pPr eaLnBrk="1" hangingPunct="1"/>
            <a:r>
              <a:rPr lang="en-US" smtClean="0"/>
              <a:t>Viewing Differences</a:t>
            </a:r>
          </a:p>
        </p:txBody>
      </p:sp>
      <p:sp>
        <p:nvSpPr>
          <p:cNvPr id="94211"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sp>
        <p:nvSpPr>
          <p:cNvPr id="94212" name="TextBox 4"/>
          <p:cNvSpPr txBox="1">
            <a:spLocks noChangeArrowheads="1"/>
          </p:cNvSpPr>
          <p:nvPr/>
        </p:nvSpPr>
        <p:spPr bwMode="auto">
          <a:xfrm>
            <a:off x="381000" y="1676400"/>
            <a:ext cx="8153400" cy="3000375"/>
          </a:xfrm>
          <a:prstGeom prst="rect">
            <a:avLst/>
          </a:prstGeom>
          <a:noFill/>
          <a:ln w="9525">
            <a:noFill/>
            <a:miter lim="800000"/>
            <a:headEnd/>
            <a:tailEnd/>
          </a:ln>
        </p:spPr>
        <p:txBody>
          <a:bodyPr>
            <a:spAutoFit/>
          </a:bodyPr>
          <a:lstStyle/>
          <a:p>
            <a:pPr>
              <a:lnSpc>
                <a:spcPct val="150000"/>
              </a:lnSpc>
            </a:pPr>
            <a:r>
              <a:rPr lang="en-US" b="1" i="1"/>
              <a:t>Difference between folders</a:t>
            </a:r>
            <a:endParaRPr lang="en-US"/>
          </a:p>
          <a:p>
            <a:pPr>
              <a:lnSpc>
                <a:spcPct val="150000"/>
              </a:lnSpc>
            </a:pPr>
            <a:r>
              <a:rPr lang="en-US"/>
              <a:t>TortoiseSVN không xây dựng công cụ hỗ trợ cho phép xem sự khác biệt giữa hai folder, tuy nhiên có một vài công cụ khác hỗ trợ cho việc này như : </a:t>
            </a:r>
          </a:p>
          <a:p>
            <a:pPr>
              <a:lnSpc>
                <a:spcPct val="150000"/>
              </a:lnSpc>
            </a:pPr>
            <a:r>
              <a:rPr lang="en-US" u="sng">
                <a:solidFill>
                  <a:srgbClr val="3333FF"/>
                </a:solidFill>
              </a:rPr>
              <a:t>http://winmerge.org  </a:t>
            </a:r>
            <a:r>
              <a:rPr lang="en-US"/>
              <a:t>: </a:t>
            </a:r>
            <a:r>
              <a:rPr lang="en-US" b="1"/>
              <a:t>winmerge : open-source</a:t>
            </a:r>
            <a:endParaRPr lang="en-US"/>
          </a:p>
          <a:p>
            <a:pPr>
              <a:lnSpc>
                <a:spcPct val="150000"/>
              </a:lnSpc>
            </a:pPr>
            <a:r>
              <a:rPr lang="en-US" u="sng">
                <a:solidFill>
                  <a:srgbClr val="3333FF"/>
                </a:solidFill>
              </a:rPr>
              <a:t>http://www.perforce.com/perforce/products/merge.html</a:t>
            </a:r>
            <a:r>
              <a:rPr lang="en-US">
                <a:solidFill>
                  <a:srgbClr val="3333FF"/>
                </a:solidFill>
              </a:rPr>
              <a:t> </a:t>
            </a:r>
            <a:r>
              <a:rPr lang="en-US"/>
              <a:t>: </a:t>
            </a:r>
            <a:r>
              <a:rPr lang="en-US" b="1"/>
              <a:t>Perforce Visual Merge Tool</a:t>
            </a:r>
            <a:endParaRPr lang="en-US"/>
          </a:p>
          <a:p>
            <a:pPr>
              <a:lnSpc>
                <a:spcPct val="150000"/>
              </a:lnSpc>
            </a:pPr>
            <a:endParaRPr lang="en-US"/>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p:cNvSpPr>
            <a:spLocks noGrp="1" noChangeArrowheads="1"/>
          </p:cNvSpPr>
          <p:nvPr>
            <p:ph type="title" idx="4294967295"/>
          </p:nvPr>
        </p:nvSpPr>
        <p:spPr/>
        <p:txBody>
          <a:bodyPr/>
          <a:lstStyle/>
          <a:p>
            <a:pPr eaLnBrk="1" hangingPunct="1"/>
            <a:r>
              <a:rPr lang="en-US" smtClean="0"/>
              <a:t>LOCK FILE</a:t>
            </a:r>
          </a:p>
        </p:txBody>
      </p:sp>
      <p:sp>
        <p:nvSpPr>
          <p:cNvPr id="95235" name="Text Box 31"/>
          <p:cNvSpPr txBox="1">
            <a:spLocks noChangeArrowheads="1"/>
          </p:cNvSpPr>
          <p:nvPr/>
        </p:nvSpPr>
        <p:spPr bwMode="white">
          <a:xfrm>
            <a:off x="415925" y="3294063"/>
            <a:ext cx="1060450" cy="581025"/>
          </a:xfrm>
          <a:prstGeom prst="rect">
            <a:avLst/>
          </a:prstGeom>
          <a:noFill/>
          <a:ln w="9525" algn="ctr">
            <a:noFill/>
            <a:miter lim="800000"/>
            <a:headEnd/>
            <a:tailEnd/>
          </a:ln>
        </p:spPr>
        <p:txBody>
          <a:bodyPr>
            <a:spAutoFit/>
          </a:bodyPr>
          <a:lstStyle/>
          <a:p>
            <a:pPr algn="ctr">
              <a:spcBef>
                <a:spcPct val="50000"/>
              </a:spcBef>
            </a:pPr>
            <a:r>
              <a:rPr lang="en-US" sz="1600" b="1">
                <a:solidFill>
                  <a:srgbClr val="F8F8F8"/>
                </a:solidFill>
                <a:cs typeface="Arial" charset="0"/>
              </a:rPr>
              <a:t>Text in here</a:t>
            </a:r>
          </a:p>
        </p:txBody>
      </p:sp>
      <p:pic>
        <p:nvPicPr>
          <p:cNvPr id="95236" name="Picture 2" descr="1"/>
          <p:cNvPicPr>
            <a:picLocks noChangeAspect="1" noChangeArrowheads="1"/>
          </p:cNvPicPr>
          <p:nvPr/>
        </p:nvPicPr>
        <p:blipFill>
          <a:blip r:embed="rId3"/>
          <a:srcRect/>
          <a:stretch>
            <a:fillRect/>
          </a:stretch>
        </p:blipFill>
        <p:spPr bwMode="auto">
          <a:xfrm>
            <a:off x="304800" y="1143000"/>
            <a:ext cx="5562600" cy="4572000"/>
          </a:xfrm>
          <a:prstGeom prst="rect">
            <a:avLst/>
          </a:prstGeom>
          <a:noFill/>
          <a:ln w="9525">
            <a:noFill/>
            <a:miter lim="800000"/>
            <a:headEnd/>
            <a:tailEnd/>
          </a:ln>
        </p:spPr>
      </p:pic>
      <p:pic>
        <p:nvPicPr>
          <p:cNvPr id="95237" name="Picture 3" descr="1"/>
          <p:cNvPicPr>
            <a:picLocks noChangeAspect="1" noChangeArrowheads="1"/>
          </p:cNvPicPr>
          <p:nvPr/>
        </p:nvPicPr>
        <p:blipFill>
          <a:blip r:embed="rId4"/>
          <a:srcRect/>
          <a:stretch>
            <a:fillRect/>
          </a:stretch>
        </p:blipFill>
        <p:spPr bwMode="auto">
          <a:xfrm>
            <a:off x="5105400" y="2133600"/>
            <a:ext cx="4038600" cy="3886200"/>
          </a:xfrm>
          <a:prstGeom prst="rect">
            <a:avLst/>
          </a:prstGeom>
          <a:noFill/>
          <a:ln w="9525">
            <a:noFill/>
            <a:miter lim="800000"/>
            <a:headEnd/>
            <a:tailEnd/>
          </a:ln>
        </p:spPr>
      </p:pic>
      <p:pic>
        <p:nvPicPr>
          <p:cNvPr id="95238" name="Picture 6" descr="Visual Studio Icon 149">
            <a:hlinkClick r:id="rId5" action="ppaction://hlinksldjump"/>
          </p:cNvPr>
          <p:cNvPicPr>
            <a:picLocks noChangeAspect="1" noChangeArrowheads="1"/>
          </p:cNvPicPr>
          <p:nvPr/>
        </p:nvPicPr>
        <p:blipFill>
          <a:blip r:embed="rId6"/>
          <a:srcRect/>
          <a:stretch>
            <a:fillRect/>
          </a:stretch>
        </p:blipFill>
        <p:spPr bwMode="auto">
          <a:xfrm>
            <a:off x="8382000" y="6096000"/>
            <a:ext cx="609600" cy="609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idx="4294967295"/>
          </p:nvPr>
        </p:nvSpPr>
        <p:spPr/>
        <p:txBody>
          <a:bodyPr/>
          <a:lstStyle/>
          <a:p>
            <a:pPr eaLnBrk="1" hangingPunct="1"/>
            <a:r>
              <a:rPr lang="en-US" smtClean="0"/>
              <a:t>Branches</a:t>
            </a:r>
          </a:p>
        </p:txBody>
      </p:sp>
      <p:sp>
        <p:nvSpPr>
          <p:cNvPr id="3" name="Content Placeholder 2"/>
          <p:cNvSpPr>
            <a:spLocks noGrp="1"/>
          </p:cNvSpPr>
          <p:nvPr>
            <p:ph idx="4294967295"/>
          </p:nvPr>
        </p:nvSpPr>
        <p:spPr/>
        <p:txBody>
          <a:bodyPr/>
          <a:lstStyle/>
          <a:p>
            <a:pPr eaLnBrk="1" hangingPunct="1"/>
            <a:r>
              <a:rPr lang="en-US" smtClean="0"/>
              <a:t>Khi phát triển một dự án, đôi khi ta cần phát triển thêm một chức năng mới, nhưng vẫn muốn giữ kết quả hiện có </a:t>
            </a:r>
          </a:p>
          <a:p>
            <a:pPr eaLnBrk="1" hangingPunct="1">
              <a:buFont typeface="Wingdings" pitchFamily="2" charset="2"/>
              <a:buChar char="à"/>
            </a:pPr>
            <a:r>
              <a:rPr lang="en-US" smtClean="0">
                <a:sym typeface="Wingdings" pitchFamily="2" charset="2"/>
              </a:rPr>
              <a:t>Ta cần tạo ra nhánh (branch) riêng làm việc bên cạnh nhánh chính (main branch – trunk). </a:t>
            </a:r>
          </a:p>
          <a:p>
            <a:pPr eaLnBrk="1" hangingPunct="1">
              <a:buFont typeface="Wingdings" pitchFamily="2" charset="2"/>
              <a:buChar char="à"/>
            </a:pPr>
            <a:r>
              <a:rPr lang="en-US" smtClean="0">
                <a:sym typeface="Wingdings" pitchFamily="2" charset="2"/>
              </a:rPr>
              <a:t>Khi chức năng trong nhánh đã ổn định, ta mới thực hiện merge các thay đổi vào nhánh chính. </a:t>
            </a:r>
          </a:p>
          <a:p>
            <a:pPr eaLnBrk="1" hangingPunct="1"/>
            <a:endParaRPr 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idx="4294967295"/>
          </p:nvPr>
        </p:nvSpPr>
        <p:spPr/>
        <p:txBody>
          <a:bodyPr/>
          <a:lstStyle/>
          <a:p>
            <a:pPr eaLnBrk="1" hangingPunct="1"/>
            <a:r>
              <a:rPr lang="en-US" smtClean="0"/>
              <a:t>Tags</a:t>
            </a:r>
          </a:p>
        </p:txBody>
      </p:sp>
      <p:sp>
        <p:nvSpPr>
          <p:cNvPr id="3" name="Content Placeholder 2"/>
          <p:cNvSpPr>
            <a:spLocks noGrp="1"/>
          </p:cNvSpPr>
          <p:nvPr>
            <p:ph idx="4294967295"/>
          </p:nvPr>
        </p:nvSpPr>
        <p:spPr/>
        <p:txBody>
          <a:bodyPr/>
          <a:lstStyle/>
          <a:p>
            <a:pPr eaLnBrk="1" hangingPunct="1"/>
            <a:r>
              <a:rPr lang="en-US" smtClean="0"/>
              <a:t>Tagging là khả năng đánh dấu dự án tại một phiên bản cụ thể </a:t>
            </a:r>
          </a:p>
          <a:p>
            <a:pPr eaLnBrk="1" hangingPunct="1">
              <a:buFontTx/>
              <a:buNone/>
            </a:pPr>
            <a:r>
              <a:rPr lang="en-US" smtClean="0">
                <a:sym typeface="Wingdings" pitchFamily="2" charset="2"/>
              </a:rPr>
              <a:t> Ta có thể lấy ra phiên bản này tại bất kỳ thời điểm nào về sau.</a:t>
            </a:r>
          </a:p>
          <a:p>
            <a:pPr eaLnBrk="1" hangingPunct="1"/>
            <a:r>
              <a:rPr lang="en-US" smtClean="0">
                <a:sym typeface="Wingdings" pitchFamily="2" charset="2"/>
              </a:rPr>
              <a:t>Tagging thường được dùng để đánh dấu một release hay một bản build nào đó.</a:t>
            </a:r>
            <a:r>
              <a:rPr lang="en-US" smtClean="0"/>
              <a:t>  </a:t>
            </a:r>
          </a:p>
          <a:p>
            <a:pPr eaLnBrk="1" hangingPunct="1"/>
            <a:endParaRPr lang="en-US"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Rectangle 2"/>
          <p:cNvSpPr>
            <a:spLocks noGrp="1" noChangeArrowheads="1"/>
          </p:cNvSpPr>
          <p:nvPr>
            <p:ph type="title" idx="4294967295"/>
          </p:nvPr>
        </p:nvSpPr>
        <p:spPr/>
        <p:txBody>
          <a:bodyPr/>
          <a:lstStyle/>
          <a:p>
            <a:pPr eaLnBrk="1" hangingPunct="1"/>
            <a:r>
              <a:rPr lang="en-US" smtClean="0"/>
              <a:t>Tạo Branches/Tag</a:t>
            </a:r>
          </a:p>
        </p:txBody>
      </p:sp>
      <p:pic>
        <p:nvPicPr>
          <p:cNvPr id="56" name="Picture 55" descr="001.jpg"/>
          <p:cNvPicPr>
            <a:picLocks noChangeAspect="1"/>
          </p:cNvPicPr>
          <p:nvPr/>
        </p:nvPicPr>
        <p:blipFill>
          <a:blip r:embed="rId2"/>
          <a:srcRect/>
          <a:stretch>
            <a:fillRect/>
          </a:stretch>
        </p:blipFill>
        <p:spPr bwMode="auto">
          <a:xfrm>
            <a:off x="1905000" y="1219200"/>
            <a:ext cx="4868863" cy="5029200"/>
          </a:xfrm>
          <a:prstGeom prst="rect">
            <a:avLst/>
          </a:prstGeom>
          <a:noFill/>
          <a:ln w="9525">
            <a:noFill/>
            <a:miter lim="800000"/>
            <a:headEnd/>
            <a:tailEnd/>
          </a:ln>
        </p:spPr>
      </p:pic>
      <p:pic>
        <p:nvPicPr>
          <p:cNvPr id="57" name="Picture 56" descr="002.jpg"/>
          <p:cNvPicPr>
            <a:picLocks noChangeAspect="1"/>
          </p:cNvPicPr>
          <p:nvPr/>
        </p:nvPicPr>
        <p:blipFill>
          <a:blip r:embed="rId3"/>
          <a:srcRect/>
          <a:stretch>
            <a:fillRect/>
          </a:stretch>
        </p:blipFill>
        <p:spPr bwMode="auto">
          <a:xfrm>
            <a:off x="838200" y="1066800"/>
            <a:ext cx="5943600" cy="4508500"/>
          </a:xfrm>
          <a:prstGeom prst="rect">
            <a:avLst/>
          </a:prstGeom>
          <a:noFill/>
          <a:ln w="9525">
            <a:noFill/>
            <a:miter lim="800000"/>
            <a:headEnd/>
            <a:tailEnd/>
          </a:ln>
        </p:spPr>
      </p:pic>
      <p:pic>
        <p:nvPicPr>
          <p:cNvPr id="58" name="Picture 57" descr="003.jpg"/>
          <p:cNvPicPr>
            <a:picLocks noChangeAspect="1"/>
          </p:cNvPicPr>
          <p:nvPr/>
        </p:nvPicPr>
        <p:blipFill>
          <a:blip r:embed="rId4"/>
          <a:srcRect/>
          <a:stretch>
            <a:fillRect/>
          </a:stretch>
        </p:blipFill>
        <p:spPr bwMode="auto">
          <a:xfrm>
            <a:off x="3124200" y="1981200"/>
            <a:ext cx="5149850" cy="45815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linds(horizontal)">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57"/>
                                        </p:tgtEl>
                                      </p:cBhvr>
                                    </p:animEffect>
                                    <p:set>
                                      <p:cBhvr>
                                        <p:cTn id="17" dur="1" fill="hold">
                                          <p:stCondLst>
                                            <p:cond delay="499"/>
                                          </p:stCondLst>
                                        </p:cTn>
                                        <p:tgtEl>
                                          <p:spTgt spid="5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blinds(horizontal)">
                                      <p:cBhvr>
                                        <p:cTn id="22" dur="500"/>
                                        <p:tgtEl>
                                          <p:spTgt spid="5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58"/>
                                        </p:tgtEl>
                                      </p:cBhvr>
                                    </p:animEffect>
                                    <p:set>
                                      <p:cBhvr>
                                        <p:cTn id="27"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idx="4294967295"/>
          </p:nvPr>
        </p:nvSpPr>
        <p:spPr/>
        <p:txBody>
          <a:bodyPr/>
          <a:lstStyle/>
          <a:p>
            <a:pPr eaLnBrk="1" hangingPunct="1"/>
            <a:r>
              <a:rPr lang="en-US" smtClean="0"/>
              <a:t>Switch</a:t>
            </a:r>
          </a:p>
        </p:txBody>
      </p:sp>
      <p:pic>
        <p:nvPicPr>
          <p:cNvPr id="4" name="Content Placeholder 3" descr="004.jpg"/>
          <p:cNvPicPr>
            <a:picLocks noGrp="1" noChangeAspect="1"/>
          </p:cNvPicPr>
          <p:nvPr>
            <p:ph idx="4294967295"/>
          </p:nvPr>
        </p:nvPicPr>
        <p:blipFill>
          <a:blip r:embed="rId2"/>
          <a:srcRect/>
          <a:stretch>
            <a:fillRect/>
          </a:stretch>
        </p:blipFill>
        <p:spPr>
          <a:xfrm>
            <a:off x="1644650" y="2103438"/>
            <a:ext cx="5854700" cy="3517900"/>
          </a:xfrm>
        </p:spPr>
      </p:pic>
      <p:pic>
        <p:nvPicPr>
          <p:cNvPr id="6" name="Picture 5" descr="003.jpg"/>
          <p:cNvPicPr>
            <a:picLocks noChangeAspect="1"/>
          </p:cNvPicPr>
          <p:nvPr/>
        </p:nvPicPr>
        <p:blipFill>
          <a:blip r:embed="rId3"/>
          <a:srcRect/>
          <a:stretch>
            <a:fillRect/>
          </a:stretch>
        </p:blipFill>
        <p:spPr bwMode="auto">
          <a:xfrm>
            <a:off x="2286000" y="762000"/>
            <a:ext cx="6324600" cy="56276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idx="4294967295"/>
          </p:nvPr>
        </p:nvSpPr>
        <p:spPr/>
        <p:txBody>
          <a:bodyPr/>
          <a:lstStyle/>
          <a:p>
            <a:pPr eaLnBrk="1" hangingPunct="1"/>
            <a:r>
              <a:rPr lang="en-US" smtClean="0"/>
              <a:t>Merge</a:t>
            </a:r>
          </a:p>
        </p:txBody>
      </p:sp>
      <p:sp>
        <p:nvSpPr>
          <p:cNvPr id="3" name="Content Placeholder 2"/>
          <p:cNvSpPr>
            <a:spLocks noGrp="1"/>
          </p:cNvSpPr>
          <p:nvPr>
            <p:ph idx="4294967295"/>
          </p:nvPr>
        </p:nvSpPr>
        <p:spPr/>
        <p:txBody>
          <a:bodyPr/>
          <a:lstStyle/>
          <a:p>
            <a:pPr eaLnBrk="1" hangingPunct="1"/>
            <a:r>
              <a:rPr lang="en-US" smtClean="0"/>
              <a:t>Branch dùng để phát triển dự án theo nhiều hướng khác nhau. Đôi khi, ta sẽ có nhu cầu merge những thay đổi trong branch vào trunk hoặc ngược lại.</a:t>
            </a:r>
          </a:p>
          <a:p>
            <a:pPr eaLnBrk="1" hangingPunct="1"/>
            <a:r>
              <a:rPr lang="en-US" smtClean="0"/>
              <a:t>SubVersion cho phép ta thực hiện merge từ một revision trong 1 branch sang 1 revision của branch khác.</a:t>
            </a:r>
          </a:p>
          <a:p>
            <a:pPr eaLnBrk="1" hangingPunct="1"/>
            <a:r>
              <a:rPr lang="en-US" smtClean="0"/>
              <a:t>TortoiseSVN-&gt;Merge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idx="4294967295"/>
          </p:nvPr>
        </p:nvSpPr>
        <p:spPr/>
        <p:txBody>
          <a:bodyPr/>
          <a:lstStyle/>
          <a:p>
            <a:pPr eaLnBrk="1" hangingPunct="1"/>
            <a:r>
              <a:rPr lang="en-US" smtClean="0"/>
              <a:t>Merging</a:t>
            </a:r>
          </a:p>
        </p:txBody>
      </p:sp>
      <p:pic>
        <p:nvPicPr>
          <p:cNvPr id="4" name="Content Placeholder 3" descr="005a.jpg"/>
          <p:cNvPicPr>
            <a:picLocks noGrp="1" noChangeAspect="1"/>
          </p:cNvPicPr>
          <p:nvPr>
            <p:ph idx="4294967295"/>
          </p:nvPr>
        </p:nvPicPr>
        <p:blipFill>
          <a:blip r:embed="rId2"/>
          <a:srcRect/>
          <a:stretch>
            <a:fillRect/>
          </a:stretch>
        </p:blipFill>
        <p:spPr>
          <a:xfrm>
            <a:off x="2101850" y="1600200"/>
            <a:ext cx="4940300" cy="4525963"/>
          </a:xfrm>
        </p:spPr>
      </p:pic>
      <p:pic>
        <p:nvPicPr>
          <p:cNvPr id="6" name="Picture 5" descr="005b.jpg"/>
          <p:cNvPicPr>
            <a:picLocks noChangeAspect="1"/>
          </p:cNvPicPr>
          <p:nvPr/>
        </p:nvPicPr>
        <p:blipFill>
          <a:blip r:embed="rId3"/>
          <a:srcRect/>
          <a:stretch>
            <a:fillRect/>
          </a:stretch>
        </p:blipFill>
        <p:spPr bwMode="auto">
          <a:xfrm>
            <a:off x="2057400" y="1600200"/>
            <a:ext cx="5073650" cy="4648200"/>
          </a:xfrm>
          <a:prstGeom prst="rect">
            <a:avLst/>
          </a:prstGeom>
          <a:noFill/>
          <a:ln w="9525">
            <a:noFill/>
            <a:miter lim="800000"/>
            <a:headEnd/>
            <a:tailEnd/>
          </a:ln>
        </p:spPr>
      </p:pic>
      <p:pic>
        <p:nvPicPr>
          <p:cNvPr id="7" name="Picture 6" descr="005.jpg"/>
          <p:cNvPicPr>
            <a:picLocks noChangeAspect="1"/>
          </p:cNvPicPr>
          <p:nvPr/>
        </p:nvPicPr>
        <p:blipFill>
          <a:blip r:embed="rId4"/>
          <a:srcRect/>
          <a:stretch>
            <a:fillRect/>
          </a:stretch>
        </p:blipFill>
        <p:spPr bwMode="auto">
          <a:xfrm>
            <a:off x="2057400" y="1600200"/>
            <a:ext cx="5181600" cy="4746625"/>
          </a:xfrm>
          <a:prstGeom prst="rect">
            <a:avLst/>
          </a:prstGeom>
          <a:noFill/>
          <a:ln w="9525">
            <a:noFill/>
            <a:miter lim="800000"/>
            <a:headEnd/>
            <a:tailEnd/>
          </a:ln>
        </p:spPr>
      </p:pic>
      <p:pic>
        <p:nvPicPr>
          <p:cNvPr id="8" name="Picture 7" descr="006.jpg"/>
          <p:cNvPicPr>
            <a:picLocks noChangeAspect="1"/>
          </p:cNvPicPr>
          <p:nvPr/>
        </p:nvPicPr>
        <p:blipFill>
          <a:blip r:embed="rId5"/>
          <a:srcRect/>
          <a:stretch>
            <a:fillRect/>
          </a:stretch>
        </p:blipFill>
        <p:spPr bwMode="auto">
          <a:xfrm>
            <a:off x="1828800" y="1447800"/>
            <a:ext cx="5410200" cy="4956175"/>
          </a:xfrm>
          <a:prstGeom prst="rect">
            <a:avLst/>
          </a:prstGeom>
          <a:noFill/>
          <a:ln w="9525">
            <a:noFill/>
            <a:miter lim="800000"/>
            <a:headEnd/>
            <a:tailEnd/>
          </a:ln>
        </p:spPr>
      </p:pic>
      <p:pic>
        <p:nvPicPr>
          <p:cNvPr id="9" name="Picture 8" descr="007a.jpg"/>
          <p:cNvPicPr>
            <a:picLocks noChangeAspect="1"/>
          </p:cNvPicPr>
          <p:nvPr/>
        </p:nvPicPr>
        <p:blipFill>
          <a:blip r:embed="rId6"/>
          <a:srcRect/>
          <a:stretch>
            <a:fillRect/>
          </a:stretch>
        </p:blipFill>
        <p:spPr bwMode="auto">
          <a:xfrm>
            <a:off x="1676400" y="1219200"/>
            <a:ext cx="5715000" cy="5267325"/>
          </a:xfrm>
          <a:prstGeom prst="rect">
            <a:avLst/>
          </a:prstGeom>
          <a:noFill/>
          <a:ln w="9525">
            <a:noFill/>
            <a:miter lim="800000"/>
            <a:headEnd/>
            <a:tailEnd/>
          </a:ln>
        </p:spPr>
      </p:pic>
      <p:pic>
        <p:nvPicPr>
          <p:cNvPr id="10" name="Picture 9" descr="007.jpg"/>
          <p:cNvPicPr>
            <a:picLocks noChangeAspect="1"/>
          </p:cNvPicPr>
          <p:nvPr/>
        </p:nvPicPr>
        <p:blipFill>
          <a:blip r:embed="rId7"/>
          <a:srcRect/>
          <a:stretch>
            <a:fillRect/>
          </a:stretch>
        </p:blipFill>
        <p:spPr bwMode="auto">
          <a:xfrm>
            <a:off x="1371600" y="914400"/>
            <a:ext cx="6146800" cy="57023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nodeType="clickEffect">
                                  <p:stCondLst>
                                    <p:cond delay="0"/>
                                  </p:stCondLst>
                                  <p:childTnLst>
                                    <p:animEffect transition="out" filter="blinds(horizontal)">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3" presetClass="entr" presetSubtype="1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nodeType="clickEffect">
                                  <p:stCondLst>
                                    <p:cond delay="0"/>
                                  </p:stCondLst>
                                  <p:childTnLst>
                                    <p:animEffect transition="out" filter="blinds(horizontal)">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3" presetClass="entr" presetSubtype="1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blinds(horizontal)">
                                      <p:cBhvr>
                                        <p:cTn id="38" dur="500"/>
                                        <p:tgtEl>
                                          <p:spTgt spid="10"/>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nodeType="clickEffect">
                                  <p:stCondLst>
                                    <p:cond delay="0"/>
                                  </p:stCondLst>
                                  <p:childTnLst>
                                    <p:animEffect transition="out" filter="blinds(horizontal)">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idx="4294967295"/>
          </p:nvPr>
        </p:nvSpPr>
        <p:spPr/>
        <p:txBody>
          <a:bodyPr/>
          <a:lstStyle/>
          <a:p>
            <a:pPr eaLnBrk="1" hangingPunct="1"/>
            <a:r>
              <a:rPr lang="en-US" smtClean="0"/>
              <a:t>Create/Apply Patch</a:t>
            </a:r>
          </a:p>
        </p:txBody>
      </p:sp>
      <p:sp>
        <p:nvSpPr>
          <p:cNvPr id="5" name="Content Placeholder 4"/>
          <p:cNvSpPr>
            <a:spLocks noGrp="1"/>
          </p:cNvSpPr>
          <p:nvPr>
            <p:ph idx="4294967295"/>
          </p:nvPr>
        </p:nvSpPr>
        <p:spPr>
          <a:xfrm>
            <a:off x="381000" y="1600200"/>
            <a:ext cx="8229600" cy="4525963"/>
          </a:xfrm>
        </p:spPr>
        <p:txBody>
          <a:bodyPr/>
          <a:lstStyle/>
          <a:p>
            <a:pPr eaLnBrk="1" hangingPunct="1"/>
            <a:r>
              <a:rPr lang="en-US" sz="2800" smtClean="0"/>
              <a:t>Một số dự án open source có nhiều người cùng phát triển, nhưng nếu ai cũng có thể commit thì dự án có thể bị đổ vỡ hoàn toàn.</a:t>
            </a:r>
          </a:p>
          <a:p>
            <a:pPr eaLnBrk="1" hangingPunct="1"/>
            <a:r>
              <a:rPr lang="en-US" sz="2800" smtClean="0"/>
              <a:t>Patch giúp cho những người phát triển chính(có quyền commit) đọc trước những phần do người khác phát triển, và sau đó commit phần đó lên dự án chính.</a:t>
            </a:r>
          </a:p>
          <a:p>
            <a:pPr eaLnBrk="1" hangingPunct="1"/>
            <a:r>
              <a:rPr lang="en-US" sz="2800" smtClean="0"/>
              <a:t>Extension là .patch hoặc .diff</a:t>
            </a:r>
          </a:p>
          <a:p>
            <a:pPr eaLnBrk="1" hangingPunct="1"/>
            <a:r>
              <a:rPr lang="en-US" sz="2800" smtClean="0"/>
              <a:t>TortoiseSVN-&gt;Create Path</a:t>
            </a:r>
          </a:p>
          <a:p>
            <a:pPr eaLnBrk="1" hangingPunct="1"/>
            <a:r>
              <a:rPr lang="en-US" sz="2800" smtClean="0"/>
              <a:t>TortoiseSVN-&gt;Apply Path…</a:t>
            </a:r>
          </a:p>
        </p:txBody>
      </p:sp>
      <p:pic>
        <p:nvPicPr>
          <p:cNvPr id="7" name="Picture 6" descr="008.jpg"/>
          <p:cNvPicPr>
            <a:picLocks noChangeAspect="1"/>
          </p:cNvPicPr>
          <p:nvPr/>
        </p:nvPicPr>
        <p:blipFill>
          <a:blip r:embed="rId2"/>
          <a:srcRect/>
          <a:stretch>
            <a:fillRect/>
          </a:stretch>
        </p:blipFill>
        <p:spPr bwMode="auto">
          <a:xfrm>
            <a:off x="1600200" y="1905000"/>
            <a:ext cx="5105400" cy="45878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blinds(horizontal)">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blinds(horizontal)">
                                      <p:cBhvr>
                                        <p:cTn id="12" dur="500"/>
                                        <p:tgtEl>
                                          <p:spTgt spid="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blinds(horizontal)">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nodeType="clickEffect">
                                  <p:stCondLst>
                                    <p:cond delay="0"/>
                                  </p:stCondLst>
                                  <p:childTnLst>
                                    <p:animEffect transition="out" filter="blinds(horizontal)">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animEffect transition="in" filter="blinds(horizontal)">
                                      <p:cBhvr>
                                        <p:cTn id="3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idx="4294967295"/>
          </p:nvPr>
        </p:nvSpPr>
        <p:spPr/>
        <p:txBody>
          <a:bodyPr/>
          <a:lstStyle/>
          <a:p>
            <a:pPr eaLnBrk="1" hangingPunct="1"/>
            <a:r>
              <a:rPr lang="en-US" smtClean="0"/>
              <a:t>Export</a:t>
            </a:r>
          </a:p>
        </p:txBody>
      </p:sp>
      <p:sp>
        <p:nvSpPr>
          <p:cNvPr id="3" name="Content Placeholder 2"/>
          <p:cNvSpPr>
            <a:spLocks noGrp="1"/>
          </p:cNvSpPr>
          <p:nvPr>
            <p:ph idx="4294967295"/>
          </p:nvPr>
        </p:nvSpPr>
        <p:spPr/>
        <p:txBody>
          <a:bodyPr/>
          <a:lstStyle/>
          <a:p>
            <a:pPr eaLnBrk="1" hangingPunct="1"/>
            <a:r>
              <a:rPr lang="en-US" smtClean="0"/>
              <a:t>Đôi lúc ta muốn copy cây làm việc mà không có những thư mục do svn tạo, ví dụ như dùng trong release source hoặc export vào 1 web server nào đó.</a:t>
            </a:r>
          </a:p>
          <a:p>
            <a:pPr eaLnBrk="1" hangingPunct="1"/>
            <a:r>
              <a:rPr lang="en-US" smtClean="0"/>
              <a:t>Thay vì copy và xóa những thư mục svn tạo. TortoiseSVN hỗ trợ lệnh Export cho công việc này.</a:t>
            </a:r>
          </a:p>
          <a:p>
            <a:pPr eaLnBrk="1" hangingPunct="1"/>
            <a:r>
              <a:rPr lang="en-US" smtClean="0"/>
              <a:t>TortoiseSVN -&gt;Export</a:t>
            </a:r>
          </a:p>
        </p:txBody>
      </p:sp>
      <p:pic>
        <p:nvPicPr>
          <p:cNvPr id="4" name="Picture 3" descr="009.jpg"/>
          <p:cNvPicPr>
            <a:picLocks noChangeAspect="1"/>
          </p:cNvPicPr>
          <p:nvPr/>
        </p:nvPicPr>
        <p:blipFill>
          <a:blip r:embed="rId2"/>
          <a:srcRect/>
          <a:stretch>
            <a:fillRect/>
          </a:stretch>
        </p:blipFill>
        <p:spPr bwMode="auto">
          <a:xfrm>
            <a:off x="1828800" y="914400"/>
            <a:ext cx="5334000" cy="5251450"/>
          </a:xfrm>
          <a:prstGeom prst="rect">
            <a:avLst/>
          </a:prstGeom>
          <a:noFill/>
          <a:ln w="9525">
            <a:noFill/>
            <a:miter lim="800000"/>
            <a:headEnd/>
            <a:tailEnd/>
          </a:ln>
        </p:spPr>
      </p:pic>
      <p:pic>
        <p:nvPicPr>
          <p:cNvPr id="103429" name="Picture 5" descr="Visual Studio Icon 149">
            <a:hlinkClick r:id="rId3" action="ppaction://hlinksldjump"/>
          </p:cNvPr>
          <p:cNvPicPr>
            <a:picLocks noChangeAspect="1" noChangeArrowheads="1"/>
          </p:cNvPicPr>
          <p:nvPr/>
        </p:nvPicPr>
        <p:blipFill>
          <a:blip r:embed="rId4"/>
          <a:srcRect/>
          <a:stretch>
            <a:fillRect/>
          </a:stretch>
        </p:blipFill>
        <p:spPr bwMode="auto">
          <a:xfrm>
            <a:off x="8382000" y="6096000"/>
            <a:ext cx="609600" cy="6096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76TGp_report_light">
  <a:themeElements>
    <a:clrScheme name="Default Design 1">
      <a:dk1>
        <a:srgbClr val="000000"/>
      </a:dk1>
      <a:lt1>
        <a:srgbClr val="B4E3EE"/>
      </a:lt1>
      <a:dk2>
        <a:srgbClr val="189180"/>
      </a:dk2>
      <a:lt2>
        <a:srgbClr val="808080"/>
      </a:lt2>
      <a:accent1>
        <a:srgbClr val="FF7F00"/>
      </a:accent1>
      <a:accent2>
        <a:srgbClr val="B3DC27"/>
      </a:accent2>
      <a:accent3>
        <a:srgbClr val="D6EFF5"/>
      </a:accent3>
      <a:accent4>
        <a:srgbClr val="000000"/>
      </a:accent4>
      <a:accent5>
        <a:srgbClr val="FFC0AA"/>
      </a:accent5>
      <a:accent6>
        <a:srgbClr val="A2C722"/>
      </a:accent6>
      <a:hlink>
        <a:srgbClr val="6FB9D7"/>
      </a:hlink>
      <a:folHlink>
        <a:srgbClr val="F93D17"/>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B4E3EE"/>
        </a:lt1>
        <a:dk2>
          <a:srgbClr val="189180"/>
        </a:dk2>
        <a:lt2>
          <a:srgbClr val="808080"/>
        </a:lt2>
        <a:accent1>
          <a:srgbClr val="FF7F00"/>
        </a:accent1>
        <a:accent2>
          <a:srgbClr val="B3DC27"/>
        </a:accent2>
        <a:accent3>
          <a:srgbClr val="D6EFF5"/>
        </a:accent3>
        <a:accent4>
          <a:srgbClr val="000000"/>
        </a:accent4>
        <a:accent5>
          <a:srgbClr val="FFC0AA"/>
        </a:accent5>
        <a:accent6>
          <a:srgbClr val="A2C722"/>
        </a:accent6>
        <a:hlink>
          <a:srgbClr val="6FB9D7"/>
        </a:hlink>
        <a:folHlink>
          <a:srgbClr val="F93D17"/>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EE384"/>
        </a:lt1>
        <a:dk2>
          <a:srgbClr val="FD8334"/>
        </a:dk2>
        <a:lt2>
          <a:srgbClr val="808080"/>
        </a:lt2>
        <a:accent1>
          <a:srgbClr val="F98EB2"/>
        </a:accent1>
        <a:accent2>
          <a:srgbClr val="FCB43E"/>
        </a:accent2>
        <a:accent3>
          <a:srgbClr val="FEEFC2"/>
        </a:accent3>
        <a:accent4>
          <a:srgbClr val="000000"/>
        </a:accent4>
        <a:accent5>
          <a:srgbClr val="FBC6D5"/>
        </a:accent5>
        <a:accent6>
          <a:srgbClr val="E4A337"/>
        </a:accent6>
        <a:hlink>
          <a:srgbClr val="FA6D73"/>
        </a:hlink>
        <a:folHlink>
          <a:srgbClr val="D264C5"/>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D4E1EE"/>
        </a:lt1>
        <a:dk2>
          <a:srgbClr val="2F84AF"/>
        </a:dk2>
        <a:lt2>
          <a:srgbClr val="808080"/>
        </a:lt2>
        <a:accent1>
          <a:srgbClr val="9899C1"/>
        </a:accent1>
        <a:accent2>
          <a:srgbClr val="4BBAC3"/>
        </a:accent2>
        <a:accent3>
          <a:srgbClr val="E6EEF5"/>
        </a:accent3>
        <a:accent4>
          <a:srgbClr val="000000"/>
        </a:accent4>
        <a:accent5>
          <a:srgbClr val="CACADD"/>
        </a:accent5>
        <a:accent6>
          <a:srgbClr val="43A8B0"/>
        </a:accent6>
        <a:hlink>
          <a:srgbClr val="7AC5B9"/>
        </a:hlink>
        <a:folHlink>
          <a:srgbClr val="719FC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576TGp_report_light</Template>
  <TotalTime>217</TotalTime>
  <Words>2530</Words>
  <Application>Microsoft Office PowerPoint</Application>
  <PresentationFormat>On-screen Show (4:3)</PresentationFormat>
  <Paragraphs>354</Paragraphs>
  <Slides>100</Slides>
  <Notes>7</Notes>
  <HiddenSlides>0</HiddenSlides>
  <MMClips>0</MMClips>
  <ScaleCrop>false</ScaleCrop>
  <HeadingPairs>
    <vt:vector size="4" baseType="variant">
      <vt:variant>
        <vt:lpstr>Theme</vt:lpstr>
      </vt:variant>
      <vt:variant>
        <vt:i4>1</vt:i4>
      </vt:variant>
      <vt:variant>
        <vt:lpstr>Slide Titles</vt:lpstr>
      </vt:variant>
      <vt:variant>
        <vt:i4>100</vt:i4>
      </vt:variant>
    </vt:vector>
  </HeadingPairs>
  <TitlesOfParts>
    <vt:vector size="101" baseType="lpstr">
      <vt:lpstr>576TGp_report_light</vt:lpstr>
      <vt:lpstr>Slide 1</vt:lpstr>
      <vt:lpstr>TortoiseSVN</vt:lpstr>
      <vt:lpstr>TortoiseSVN ?</vt:lpstr>
      <vt:lpstr>Cài đặt</vt:lpstr>
      <vt:lpstr>Cài đặt</vt:lpstr>
      <vt:lpstr>Cài đặt</vt:lpstr>
      <vt:lpstr>Cài đặt</vt:lpstr>
      <vt:lpstr>Phân quyền</vt:lpstr>
      <vt:lpstr>Repository</vt:lpstr>
      <vt:lpstr>Tạo Repository</vt:lpstr>
      <vt:lpstr>Tạo Repository</vt:lpstr>
      <vt:lpstr>Import dữ liệu cho Repository</vt:lpstr>
      <vt:lpstr>Import dữ liệu cho Repository</vt:lpstr>
      <vt:lpstr>Checkout dữ liệu</vt:lpstr>
      <vt:lpstr>Checkout dữ liệu</vt:lpstr>
      <vt:lpstr>Checkout dữ liệu</vt:lpstr>
      <vt:lpstr>Checkout dữ liệu</vt:lpstr>
      <vt:lpstr>Checkout dữ liệu</vt:lpstr>
      <vt:lpstr>Checkout dữ liệu</vt:lpstr>
      <vt:lpstr>Checkout dữ liệu</vt:lpstr>
      <vt:lpstr>Update dữ liệu</vt:lpstr>
      <vt:lpstr>Update dữ liệu</vt:lpstr>
      <vt:lpstr>Update dữ liệu</vt:lpstr>
      <vt:lpstr>Update dữ liệu</vt:lpstr>
      <vt:lpstr>Update dữ liệu</vt:lpstr>
      <vt:lpstr>Update dữ liệu</vt:lpstr>
      <vt:lpstr>Repository Browser</vt:lpstr>
      <vt:lpstr>Repository Browser</vt:lpstr>
      <vt:lpstr>Revision</vt:lpstr>
      <vt:lpstr>Revision Log Dialog</vt:lpstr>
      <vt:lpstr>Revision</vt:lpstr>
      <vt:lpstr>Slide 32</vt:lpstr>
      <vt:lpstr>Slide 33</vt:lpstr>
      <vt:lpstr>Slide 34</vt:lpstr>
      <vt:lpstr>Các ký hiện của action</vt:lpstr>
      <vt:lpstr>Slide 36</vt:lpstr>
      <vt:lpstr>Những tính năng cơ bản của Revision Log Dialog</vt:lpstr>
      <vt:lpstr>Slide 38</vt:lpstr>
      <vt:lpstr>Slide 39</vt:lpstr>
      <vt:lpstr>Slide 40</vt:lpstr>
      <vt:lpstr>Slide 41</vt:lpstr>
      <vt:lpstr>Slide 42</vt:lpstr>
      <vt:lpstr>Slide 43</vt:lpstr>
      <vt:lpstr>Slide 44</vt:lpstr>
      <vt:lpstr>Slide 45</vt:lpstr>
      <vt:lpstr>Changelist</vt:lpstr>
      <vt:lpstr>Undo/Revert &amp; Cleanup</vt:lpstr>
      <vt:lpstr>Conflict and Diff</vt:lpstr>
      <vt:lpstr>Update Your Working Copy With Changes From Others</vt:lpstr>
      <vt:lpstr>Update Your Working Copy With Changes From Others</vt:lpstr>
      <vt:lpstr>Update Your Working Copy With Changes From Others</vt:lpstr>
      <vt:lpstr>Update Your Working Copy With Changes From Others</vt:lpstr>
      <vt:lpstr>Update Your Working Copy With Changes From Others</vt:lpstr>
      <vt:lpstr>Update Your Working Copy With Changes From Others</vt:lpstr>
      <vt:lpstr>Update Your Working Copy With Changes From Others</vt:lpstr>
      <vt:lpstr>Update Your Working Copy With Changes From Others</vt:lpstr>
      <vt:lpstr>Resolve conflict</vt:lpstr>
      <vt:lpstr>Resolve conflict</vt:lpstr>
      <vt:lpstr>Resolve conflict</vt:lpstr>
      <vt:lpstr>Resolve conflict</vt:lpstr>
      <vt:lpstr>Resolve conflict</vt:lpstr>
      <vt:lpstr>Resolve conflict</vt:lpstr>
      <vt:lpstr>Resolve conflict</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Viewing Differences</vt:lpstr>
      <vt:lpstr>LOCK FILE</vt:lpstr>
      <vt:lpstr>Branches</vt:lpstr>
      <vt:lpstr>Tags</vt:lpstr>
      <vt:lpstr>Tạo Branches/Tag</vt:lpstr>
      <vt:lpstr>Switch</vt:lpstr>
      <vt:lpstr>Merge</vt:lpstr>
      <vt:lpstr>Merging</vt:lpstr>
      <vt:lpstr>Create/Apply Patch</vt:lpstr>
      <vt:lpstr>Export</vt:lpstr>
      <vt:lpstr>Thank You!</vt:lpstr>
    </vt:vector>
  </TitlesOfParts>
  <Company>Home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PowerTemplate</dc:title>
  <dc:creator>Phan Vũ Liêm</dc:creator>
  <cp:lastModifiedBy>vantinh90</cp:lastModifiedBy>
  <cp:revision>49</cp:revision>
  <dcterms:created xsi:type="dcterms:W3CDTF">2009-04-02T14:02:54Z</dcterms:created>
  <dcterms:modified xsi:type="dcterms:W3CDTF">2010-11-30T07:14:22Z</dcterms:modified>
</cp:coreProperties>
</file>